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73" r:id="rId4"/>
    <p:sldId id="274" r:id="rId5"/>
    <p:sldId id="275" r:id="rId6"/>
    <p:sldId id="276" r:id="rId7"/>
    <p:sldId id="258" r:id="rId8"/>
    <p:sldId id="277" r:id="rId9"/>
    <p:sldId id="269" r:id="rId10"/>
    <p:sldId id="270" r:id="rId11"/>
    <p:sldId id="278" r:id="rId12"/>
    <p:sldId id="265" r:id="rId13"/>
    <p:sldId id="266" r:id="rId14"/>
    <p:sldId id="271" r:id="rId15"/>
    <p:sldId id="272" r:id="rId16"/>
    <p:sldId id="259" r:id="rId17"/>
    <p:sldId id="279" r:id="rId18"/>
    <p:sldId id="280" r:id="rId19"/>
    <p:sldId id="281" r:id="rId20"/>
    <p:sldId id="282" r:id="rId21"/>
    <p:sldId id="260" r:id="rId22"/>
    <p:sldId id="283" r:id="rId23"/>
    <p:sldId id="284" r:id="rId24"/>
    <p:sldId id="288" r:id="rId25"/>
    <p:sldId id="285" r:id="rId26"/>
    <p:sldId id="289" r:id="rId27"/>
    <p:sldId id="290" r:id="rId28"/>
    <p:sldId id="286" r:id="rId29"/>
    <p:sldId id="295" r:id="rId30"/>
    <p:sldId id="296" r:id="rId31"/>
    <p:sldId id="287" r:id="rId32"/>
    <p:sldId id="261" r:id="rId33"/>
    <p:sldId id="291" r:id="rId34"/>
    <p:sldId id="292" r:id="rId35"/>
    <p:sldId id="262" r:id="rId36"/>
    <p:sldId id="263" r:id="rId37"/>
    <p:sldId id="293" r:id="rId38"/>
    <p:sldId id="294" r:id="rId3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3FE45-C91D-A94F-B757-B458941B9581}" v="737" dt="2021-05-02T23:11:36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/>
    <p:restoredTop sz="94713"/>
  </p:normalViewPr>
  <p:slideViewPr>
    <p:cSldViewPr snapToObjects="1">
      <p:cViewPr varScale="1">
        <p:scale>
          <a:sx n="144" d="100"/>
          <a:sy n="144" d="100"/>
        </p:scale>
        <p:origin x="93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limieri, Duncan" userId="03c543d0-e70e-453c-9896-f7afbb0b7e9c" providerId="ADAL" clId="{13B3FE45-C91D-A94F-B757-B458941B9581}"/>
    <pc:docChg chg="undo redo custSel addSld delSld modSld sldOrd">
      <pc:chgData name="Tulimieri, Duncan" userId="03c543d0-e70e-453c-9896-f7afbb0b7e9c" providerId="ADAL" clId="{13B3FE45-C91D-A94F-B757-B458941B9581}" dt="2021-05-02T23:11:50.464" v="10598" actId="14100"/>
      <pc:docMkLst>
        <pc:docMk/>
      </pc:docMkLst>
      <pc:sldChg chg="modSp mod modAnim">
        <pc:chgData name="Tulimieri, Duncan" userId="03c543d0-e70e-453c-9896-f7afbb0b7e9c" providerId="ADAL" clId="{13B3FE45-C91D-A94F-B757-B458941B9581}" dt="2021-05-02T21:53:30.926" v="10112"/>
        <pc:sldMkLst>
          <pc:docMk/>
          <pc:sldMk cId="2216597062" sldId="257"/>
        </pc:sldMkLst>
        <pc:spChg chg="mod">
          <ac:chgData name="Tulimieri, Duncan" userId="03c543d0-e70e-453c-9896-f7afbb0b7e9c" providerId="ADAL" clId="{13B3FE45-C91D-A94F-B757-B458941B9581}" dt="2021-04-28T14:06:21.924" v="771" actId="21"/>
          <ac:spMkLst>
            <pc:docMk/>
            <pc:sldMk cId="2216597062" sldId="257"/>
            <ac:spMk id="4" creationId="{8EFC6828-03E0-5D45-AB6F-2A46606A921E}"/>
          </ac:spMkLst>
        </pc:spChg>
      </pc:sldChg>
      <pc:sldChg chg="addSp modSp mod modAnim">
        <pc:chgData name="Tulimieri, Duncan" userId="03c543d0-e70e-453c-9896-f7afbb0b7e9c" providerId="ADAL" clId="{13B3FE45-C91D-A94F-B757-B458941B9581}" dt="2021-05-02T22:08:53.662" v="10416"/>
        <pc:sldMkLst>
          <pc:docMk/>
          <pc:sldMk cId="1969036135" sldId="258"/>
        </pc:sldMkLst>
        <pc:spChg chg="mod">
          <ac:chgData name="Tulimieri, Duncan" userId="03c543d0-e70e-453c-9896-f7afbb0b7e9c" providerId="ADAL" clId="{13B3FE45-C91D-A94F-B757-B458941B9581}" dt="2021-04-28T14:22:59.896" v="2640" actId="20577"/>
          <ac:spMkLst>
            <pc:docMk/>
            <pc:sldMk cId="1969036135" sldId="258"/>
            <ac:spMk id="4" creationId="{BF1FA2A0-5C88-9E4D-957F-21D5731EAEE5}"/>
          </ac:spMkLst>
        </pc:spChg>
        <pc:spChg chg="add mod">
          <ac:chgData name="Tulimieri, Duncan" userId="03c543d0-e70e-453c-9896-f7afbb0b7e9c" providerId="ADAL" clId="{13B3FE45-C91D-A94F-B757-B458941B9581}" dt="2021-04-28T14:21:04.953" v="2455" actId="1076"/>
          <ac:spMkLst>
            <pc:docMk/>
            <pc:sldMk cId="1969036135" sldId="258"/>
            <ac:spMk id="6" creationId="{461AEA51-E459-EB43-92E5-BB9D00EB02FB}"/>
          </ac:spMkLst>
        </pc:spChg>
        <pc:picChg chg="add mod">
          <ac:chgData name="Tulimieri, Duncan" userId="03c543d0-e70e-453c-9896-f7afbb0b7e9c" providerId="ADAL" clId="{13B3FE45-C91D-A94F-B757-B458941B9581}" dt="2021-04-28T14:20:45.745" v="2445" actId="14100"/>
          <ac:picMkLst>
            <pc:docMk/>
            <pc:sldMk cId="1969036135" sldId="258"/>
            <ac:picMk id="5" creationId="{2E83FAA8-0473-7C4E-B696-5B3DFDF92D80}"/>
          </ac:picMkLst>
        </pc:picChg>
      </pc:sldChg>
      <pc:sldChg chg="modSp mod modAnim">
        <pc:chgData name="Tulimieri, Duncan" userId="03c543d0-e70e-453c-9896-f7afbb0b7e9c" providerId="ADAL" clId="{13B3FE45-C91D-A94F-B757-B458941B9581}" dt="2021-05-02T21:56:55.617" v="10144"/>
        <pc:sldMkLst>
          <pc:docMk/>
          <pc:sldMk cId="2740357481" sldId="259"/>
        </pc:sldMkLst>
        <pc:spChg chg="mod">
          <ac:chgData name="Tulimieri, Duncan" userId="03c543d0-e70e-453c-9896-f7afbb0b7e9c" providerId="ADAL" clId="{13B3FE45-C91D-A94F-B757-B458941B9581}" dt="2021-04-28T14:39:35.551" v="3945" actId="1035"/>
          <ac:spMkLst>
            <pc:docMk/>
            <pc:sldMk cId="2740357481" sldId="259"/>
            <ac:spMk id="4" creationId="{322AA1B5-DC38-9644-8FF5-A2B37F84B542}"/>
          </ac:spMkLst>
        </pc:spChg>
      </pc:sldChg>
      <pc:sldChg chg="addSp delSp modSp mod modClrScheme modAnim chgLayout">
        <pc:chgData name="Tulimieri, Duncan" userId="03c543d0-e70e-453c-9896-f7afbb0b7e9c" providerId="ADAL" clId="{13B3FE45-C91D-A94F-B757-B458941B9581}" dt="2021-05-02T21:59:46.437" v="10179"/>
        <pc:sldMkLst>
          <pc:docMk/>
          <pc:sldMk cId="1543453971" sldId="260"/>
        </pc:sldMkLst>
        <pc:spChg chg="mod ord">
          <ac:chgData name="Tulimieri, Duncan" userId="03c543d0-e70e-453c-9896-f7afbb0b7e9c" providerId="ADAL" clId="{13B3FE45-C91D-A94F-B757-B458941B9581}" dt="2021-04-28T15:27:43.955" v="5796" actId="700"/>
          <ac:spMkLst>
            <pc:docMk/>
            <pc:sldMk cId="1543453971" sldId="260"/>
            <ac:spMk id="2" creationId="{3C255C5A-88BA-3349-AF49-C8B78BBED7EB}"/>
          </ac:spMkLst>
        </pc:spChg>
        <pc:spChg chg="mod ord">
          <ac:chgData name="Tulimieri, Duncan" userId="03c543d0-e70e-453c-9896-f7afbb0b7e9c" providerId="ADAL" clId="{13B3FE45-C91D-A94F-B757-B458941B9581}" dt="2021-04-28T15:28:15.632" v="5804" actId="1035"/>
          <ac:spMkLst>
            <pc:docMk/>
            <pc:sldMk cId="1543453971" sldId="260"/>
            <ac:spMk id="3" creationId="{0F5BCE22-0DDC-4F47-8022-4DF4AAB8907A}"/>
          </ac:spMkLst>
        </pc:spChg>
        <pc:spChg chg="mod ord">
          <ac:chgData name="Tulimieri, Duncan" userId="03c543d0-e70e-453c-9896-f7afbb0b7e9c" providerId="ADAL" clId="{13B3FE45-C91D-A94F-B757-B458941B9581}" dt="2021-05-02T20:09:43.066" v="9880" actId="14100"/>
          <ac:spMkLst>
            <pc:docMk/>
            <pc:sldMk cId="1543453971" sldId="260"/>
            <ac:spMk id="4" creationId="{45663D4C-03A0-1D4B-B66F-C262D4C98895}"/>
          </ac:spMkLst>
        </pc:spChg>
        <pc:spChg chg="add del mod ord">
          <ac:chgData name="Tulimieri, Duncan" userId="03c543d0-e70e-453c-9896-f7afbb0b7e9c" providerId="ADAL" clId="{13B3FE45-C91D-A94F-B757-B458941B9581}" dt="2021-04-28T15:28:09.675" v="5798" actId="478"/>
          <ac:spMkLst>
            <pc:docMk/>
            <pc:sldMk cId="1543453971" sldId="260"/>
            <ac:spMk id="5" creationId="{5C12CD9E-C52B-DE4B-B1F3-8EACF002DDA4}"/>
          </ac:spMkLst>
        </pc:spChg>
        <pc:spChg chg="add mod">
          <ac:chgData name="Tulimieri, Duncan" userId="03c543d0-e70e-453c-9896-f7afbb0b7e9c" providerId="ADAL" clId="{13B3FE45-C91D-A94F-B757-B458941B9581}" dt="2021-04-28T15:28:29.259" v="5808" actId="20577"/>
          <ac:spMkLst>
            <pc:docMk/>
            <pc:sldMk cId="1543453971" sldId="260"/>
            <ac:spMk id="7" creationId="{2E7D58E2-D746-8340-B1C0-656E7EF9CE2D}"/>
          </ac:spMkLst>
        </pc:spChg>
        <pc:picChg chg="add mod">
          <ac:chgData name="Tulimieri, Duncan" userId="03c543d0-e70e-453c-9896-f7afbb0b7e9c" providerId="ADAL" clId="{13B3FE45-C91D-A94F-B757-B458941B9581}" dt="2021-04-28T15:28:12.126" v="5799" actId="1076"/>
          <ac:picMkLst>
            <pc:docMk/>
            <pc:sldMk cId="1543453971" sldId="260"/>
            <ac:picMk id="6" creationId="{832947E6-5E95-9540-B8C6-7B9549B5EBC8}"/>
          </ac:picMkLst>
        </pc:picChg>
      </pc:sldChg>
      <pc:sldChg chg="modSp mod modAnim">
        <pc:chgData name="Tulimieri, Duncan" userId="03c543d0-e70e-453c-9896-f7afbb0b7e9c" providerId="ADAL" clId="{13B3FE45-C91D-A94F-B757-B458941B9581}" dt="2021-05-02T22:01:07.483" v="10195"/>
        <pc:sldMkLst>
          <pc:docMk/>
          <pc:sldMk cId="2524991263" sldId="261"/>
        </pc:sldMkLst>
        <pc:spChg chg="mod">
          <ac:chgData name="Tulimieri, Duncan" userId="03c543d0-e70e-453c-9896-f7afbb0b7e9c" providerId="ADAL" clId="{13B3FE45-C91D-A94F-B757-B458941B9581}" dt="2021-04-28T22:01:51.281" v="7636" actId="21"/>
          <ac:spMkLst>
            <pc:docMk/>
            <pc:sldMk cId="2524991263" sldId="261"/>
            <ac:spMk id="4" creationId="{0D35851F-963C-104B-A07C-A4F95E43C58D}"/>
          </ac:spMkLst>
        </pc:spChg>
      </pc:sldChg>
      <pc:sldChg chg="modSp mod">
        <pc:chgData name="Tulimieri, Duncan" userId="03c543d0-e70e-453c-9896-f7afbb0b7e9c" providerId="ADAL" clId="{13B3FE45-C91D-A94F-B757-B458941B9581}" dt="2021-04-28T22:13:56.964" v="8917" actId="20577"/>
        <pc:sldMkLst>
          <pc:docMk/>
          <pc:sldMk cId="3581612724" sldId="262"/>
        </pc:sldMkLst>
        <pc:spChg chg="mod">
          <ac:chgData name="Tulimieri, Duncan" userId="03c543d0-e70e-453c-9896-f7afbb0b7e9c" providerId="ADAL" clId="{13B3FE45-C91D-A94F-B757-B458941B9581}" dt="2021-04-28T22:13:56.964" v="8917" actId="20577"/>
          <ac:spMkLst>
            <pc:docMk/>
            <pc:sldMk cId="3581612724" sldId="262"/>
            <ac:spMk id="4" creationId="{70A15457-1EB5-7745-A683-B31C82E4F3FB}"/>
          </ac:spMkLst>
        </pc:spChg>
      </pc:sldChg>
      <pc:sldChg chg="modSp mod ord">
        <pc:chgData name="Tulimieri, Duncan" userId="03c543d0-e70e-453c-9896-f7afbb0b7e9c" providerId="ADAL" clId="{13B3FE45-C91D-A94F-B757-B458941B9581}" dt="2021-05-02T20:21:44.213" v="10009"/>
        <pc:sldMkLst>
          <pc:docMk/>
          <pc:sldMk cId="472587343" sldId="263"/>
        </pc:sldMkLst>
        <pc:spChg chg="mod">
          <ac:chgData name="Tulimieri, Duncan" userId="03c543d0-e70e-453c-9896-f7afbb0b7e9c" providerId="ADAL" clId="{13B3FE45-C91D-A94F-B757-B458941B9581}" dt="2021-05-02T20:21:44.213" v="10009"/>
          <ac:spMkLst>
            <pc:docMk/>
            <pc:sldMk cId="472587343" sldId="263"/>
            <ac:spMk id="4" creationId="{3DB5ED11-0F00-5346-858A-7B42EC1DBF8D}"/>
          </ac:spMkLst>
        </pc:spChg>
      </pc:sldChg>
      <pc:sldChg chg="modSp add del mod">
        <pc:chgData name="Tulimieri, Duncan" userId="03c543d0-e70e-453c-9896-f7afbb0b7e9c" providerId="ADAL" clId="{13B3FE45-C91D-A94F-B757-B458941B9581}" dt="2021-04-28T14:20:06.211" v="2401" actId="2696"/>
        <pc:sldMkLst>
          <pc:docMk/>
          <pc:sldMk cId="2900609446" sldId="264"/>
        </pc:sldMkLst>
        <pc:spChg chg="mod">
          <ac:chgData name="Tulimieri, Duncan" userId="03c543d0-e70e-453c-9896-f7afbb0b7e9c" providerId="ADAL" clId="{13B3FE45-C91D-A94F-B757-B458941B9581}" dt="2021-04-27T21:42:34.433" v="13" actId="20577"/>
          <ac:spMkLst>
            <pc:docMk/>
            <pc:sldMk cId="2900609446" sldId="264"/>
            <ac:spMk id="4" creationId="{BF1FA2A0-5C88-9E4D-957F-21D5731EAEE5}"/>
          </ac:spMkLst>
        </pc:spChg>
      </pc:sldChg>
      <pc:sldChg chg="addSp delSp modSp add mod modClrScheme modShow chgLayout">
        <pc:chgData name="Tulimieri, Duncan" userId="03c543d0-e70e-453c-9896-f7afbb0b7e9c" providerId="ADAL" clId="{13B3FE45-C91D-A94F-B757-B458941B9581}" dt="2021-05-02T23:10:03.576" v="10564" actId="14100"/>
        <pc:sldMkLst>
          <pc:docMk/>
          <pc:sldMk cId="3900526461" sldId="265"/>
        </pc:sldMkLst>
        <pc:spChg chg="mod ord">
          <ac:chgData name="Tulimieri, Duncan" userId="03c543d0-e70e-453c-9896-f7afbb0b7e9c" providerId="ADAL" clId="{13B3FE45-C91D-A94F-B757-B458941B9581}" dt="2021-04-27T21:47:08.081" v="60" actId="700"/>
          <ac:spMkLst>
            <pc:docMk/>
            <pc:sldMk cId="3900526461" sldId="265"/>
            <ac:spMk id="2" creationId="{4EEEABEA-6C9D-7649-A7CA-541BC8F28E95}"/>
          </ac:spMkLst>
        </pc:spChg>
        <pc:spChg chg="mod ord">
          <ac:chgData name="Tulimieri, Duncan" userId="03c543d0-e70e-453c-9896-f7afbb0b7e9c" providerId="ADAL" clId="{13B3FE45-C91D-A94F-B757-B458941B9581}" dt="2021-04-27T21:47:11.700" v="61" actId="1076"/>
          <ac:spMkLst>
            <pc:docMk/>
            <pc:sldMk cId="3900526461" sldId="265"/>
            <ac:spMk id="3" creationId="{C72DD29F-49EF-9543-93DF-F48F93296E32}"/>
          </ac:spMkLst>
        </pc:spChg>
        <pc:spChg chg="mod ord">
          <ac:chgData name="Tulimieri, Duncan" userId="03c543d0-e70e-453c-9896-f7afbb0b7e9c" providerId="ADAL" clId="{13B3FE45-C91D-A94F-B757-B458941B9581}" dt="2021-04-27T21:56:59.771" v="214" actId="554"/>
          <ac:spMkLst>
            <pc:docMk/>
            <pc:sldMk cId="3900526461" sldId="265"/>
            <ac:spMk id="4" creationId="{BF1FA2A0-5C88-9E4D-957F-21D5731EAEE5}"/>
          </ac:spMkLst>
        </pc:spChg>
        <pc:spChg chg="add del mod ord">
          <ac:chgData name="Tulimieri, Duncan" userId="03c543d0-e70e-453c-9896-f7afbb0b7e9c" providerId="ADAL" clId="{13B3FE45-C91D-A94F-B757-B458941B9581}" dt="2021-04-27T21:46:23.158" v="47" actId="478"/>
          <ac:spMkLst>
            <pc:docMk/>
            <pc:sldMk cId="3900526461" sldId="265"/>
            <ac:spMk id="7" creationId="{7DA1E2C4-3D4C-8D47-A7FE-E66D17A84246}"/>
          </ac:spMkLst>
        </pc:spChg>
        <pc:spChg chg="add mod ord">
          <ac:chgData name="Tulimieri, Duncan" userId="03c543d0-e70e-453c-9896-f7afbb0b7e9c" providerId="ADAL" clId="{13B3FE45-C91D-A94F-B757-B458941B9581}" dt="2021-04-27T21:56:59.771" v="214" actId="554"/>
          <ac:spMkLst>
            <pc:docMk/>
            <pc:sldMk cId="3900526461" sldId="265"/>
            <ac:spMk id="8" creationId="{727418CA-85AD-9F49-9257-961AE6051CBC}"/>
          </ac:spMkLst>
        </pc:spChg>
        <pc:picChg chg="add del mod">
          <ac:chgData name="Tulimieri, Duncan" userId="03c543d0-e70e-453c-9896-f7afbb0b7e9c" providerId="ADAL" clId="{13B3FE45-C91D-A94F-B757-B458941B9581}" dt="2021-04-27T21:54:24.800" v="185" actId="478"/>
          <ac:picMkLst>
            <pc:docMk/>
            <pc:sldMk cId="3900526461" sldId="265"/>
            <ac:picMk id="6" creationId="{F16D495C-BAB8-F349-91DD-91911DE61EC5}"/>
          </ac:picMkLst>
        </pc:picChg>
        <pc:picChg chg="add del mod">
          <ac:chgData name="Tulimieri, Duncan" userId="03c543d0-e70e-453c-9896-f7afbb0b7e9c" providerId="ADAL" clId="{13B3FE45-C91D-A94F-B757-B458941B9581}" dt="2021-04-27T21:54:26.254" v="186" actId="478"/>
          <ac:picMkLst>
            <pc:docMk/>
            <pc:sldMk cId="3900526461" sldId="265"/>
            <ac:picMk id="10" creationId="{4D78A6D8-B13F-7640-AF80-3E06C58591D6}"/>
          </ac:picMkLst>
        </pc:picChg>
        <pc:picChg chg="add del mod">
          <ac:chgData name="Tulimieri, Duncan" userId="03c543d0-e70e-453c-9896-f7afbb0b7e9c" providerId="ADAL" clId="{13B3FE45-C91D-A94F-B757-B458941B9581}" dt="2021-04-28T13:58:09.241" v="255" actId="478"/>
          <ac:picMkLst>
            <pc:docMk/>
            <pc:sldMk cId="3900526461" sldId="265"/>
            <ac:picMk id="12" creationId="{7EB2030B-8184-204E-BAB0-4C736A472F1A}"/>
          </ac:picMkLst>
        </pc:picChg>
        <pc:picChg chg="add del mod">
          <ac:chgData name="Tulimieri, Duncan" userId="03c543d0-e70e-453c-9896-f7afbb0b7e9c" providerId="ADAL" clId="{13B3FE45-C91D-A94F-B757-B458941B9581}" dt="2021-04-28T13:58:10.750" v="256" actId="478"/>
          <ac:picMkLst>
            <pc:docMk/>
            <pc:sldMk cId="3900526461" sldId="265"/>
            <ac:picMk id="14" creationId="{BA9FABC5-471D-E44A-ADD1-068C5B87378A}"/>
          </ac:picMkLst>
        </pc:picChg>
        <pc:picChg chg="add del mod">
          <ac:chgData name="Tulimieri, Duncan" userId="03c543d0-e70e-453c-9896-f7afbb0b7e9c" providerId="ADAL" clId="{13B3FE45-C91D-A94F-B757-B458941B9581}" dt="2021-05-02T23:09:36.943" v="10554" actId="478"/>
          <ac:picMkLst>
            <pc:docMk/>
            <pc:sldMk cId="3900526461" sldId="265"/>
            <ac:picMk id="16" creationId="{0BB06A8E-6576-AC49-B353-518BE38E05CC}"/>
          </ac:picMkLst>
        </pc:picChg>
        <pc:picChg chg="add del mod">
          <ac:chgData name="Tulimieri, Duncan" userId="03c543d0-e70e-453c-9896-f7afbb0b7e9c" providerId="ADAL" clId="{13B3FE45-C91D-A94F-B757-B458941B9581}" dt="2021-05-02T23:09:38.166" v="10555" actId="478"/>
          <ac:picMkLst>
            <pc:docMk/>
            <pc:sldMk cId="3900526461" sldId="265"/>
            <ac:picMk id="18" creationId="{9525D0F0-8996-D943-8E6D-BC37D05C98D8}"/>
          </ac:picMkLst>
        </pc:picChg>
        <pc:picChg chg="add mod">
          <ac:chgData name="Tulimieri, Duncan" userId="03c543d0-e70e-453c-9896-f7afbb0b7e9c" providerId="ADAL" clId="{13B3FE45-C91D-A94F-B757-B458941B9581}" dt="2021-05-02T23:09:49.603" v="10560" actId="1076"/>
          <ac:picMkLst>
            <pc:docMk/>
            <pc:sldMk cId="3900526461" sldId="265"/>
            <ac:picMk id="20" creationId="{6131D188-CF36-A944-81ED-0C4996381F61}"/>
          </ac:picMkLst>
        </pc:picChg>
        <pc:picChg chg="add mod">
          <ac:chgData name="Tulimieri, Duncan" userId="03c543d0-e70e-453c-9896-f7afbb0b7e9c" providerId="ADAL" clId="{13B3FE45-C91D-A94F-B757-B458941B9581}" dt="2021-05-02T23:10:03.576" v="10564" actId="14100"/>
          <ac:picMkLst>
            <pc:docMk/>
            <pc:sldMk cId="3900526461" sldId="265"/>
            <ac:picMk id="22" creationId="{97F19E3C-F5BD-2841-9753-4673C151F040}"/>
          </ac:picMkLst>
        </pc:picChg>
      </pc:sldChg>
      <pc:sldChg chg="addSp delSp modSp add mod modShow">
        <pc:chgData name="Tulimieri, Duncan" userId="03c543d0-e70e-453c-9896-f7afbb0b7e9c" providerId="ADAL" clId="{13B3FE45-C91D-A94F-B757-B458941B9581}" dt="2021-05-02T23:10:40.445" v="10575" actId="14100"/>
        <pc:sldMkLst>
          <pc:docMk/>
          <pc:sldMk cId="157864552" sldId="266"/>
        </pc:sldMkLst>
        <pc:spChg chg="mod">
          <ac:chgData name="Tulimieri, Duncan" userId="03c543d0-e70e-453c-9896-f7afbb0b7e9c" providerId="ADAL" clId="{13B3FE45-C91D-A94F-B757-B458941B9581}" dt="2021-04-27T21:56:50.795" v="213" actId="554"/>
          <ac:spMkLst>
            <pc:docMk/>
            <pc:sldMk cId="157864552" sldId="266"/>
            <ac:spMk id="4" creationId="{BF1FA2A0-5C88-9E4D-957F-21D5731EAEE5}"/>
          </ac:spMkLst>
        </pc:spChg>
        <pc:spChg chg="mod">
          <ac:chgData name="Tulimieri, Duncan" userId="03c543d0-e70e-453c-9896-f7afbb0b7e9c" providerId="ADAL" clId="{13B3FE45-C91D-A94F-B757-B458941B9581}" dt="2021-04-27T21:56:50.795" v="213" actId="554"/>
          <ac:spMkLst>
            <pc:docMk/>
            <pc:sldMk cId="157864552" sldId="266"/>
            <ac:spMk id="8" creationId="{727418CA-85AD-9F49-9257-961AE6051CBC}"/>
          </ac:spMkLst>
        </pc:spChg>
        <pc:picChg chg="del">
          <ac:chgData name="Tulimieri, Duncan" userId="03c543d0-e70e-453c-9896-f7afbb0b7e9c" providerId="ADAL" clId="{13B3FE45-C91D-A94F-B757-B458941B9581}" dt="2021-04-27T21:55:35.481" v="196" actId="478"/>
          <ac:picMkLst>
            <pc:docMk/>
            <pc:sldMk cId="157864552" sldId="266"/>
            <ac:picMk id="6" creationId="{F16D495C-BAB8-F349-91DD-91911DE61EC5}"/>
          </ac:picMkLst>
        </pc:picChg>
        <pc:picChg chg="add del mod">
          <ac:chgData name="Tulimieri, Duncan" userId="03c543d0-e70e-453c-9896-f7afbb0b7e9c" providerId="ADAL" clId="{13B3FE45-C91D-A94F-B757-B458941B9581}" dt="2021-04-28T13:59:07.122" v="273" actId="478"/>
          <ac:picMkLst>
            <pc:docMk/>
            <pc:sldMk cId="157864552" sldId="266"/>
            <ac:picMk id="7" creationId="{4123CB0F-CC7C-F84A-AC44-1B7E9A9CED80}"/>
          </ac:picMkLst>
        </pc:picChg>
        <pc:picChg chg="del">
          <ac:chgData name="Tulimieri, Duncan" userId="03c543d0-e70e-453c-9896-f7afbb0b7e9c" providerId="ADAL" clId="{13B3FE45-C91D-A94F-B757-B458941B9581}" dt="2021-04-27T21:55:36.491" v="197" actId="478"/>
          <ac:picMkLst>
            <pc:docMk/>
            <pc:sldMk cId="157864552" sldId="266"/>
            <ac:picMk id="10" creationId="{4D78A6D8-B13F-7640-AF80-3E06C58591D6}"/>
          </ac:picMkLst>
        </pc:picChg>
        <pc:picChg chg="add del mod">
          <ac:chgData name="Tulimieri, Duncan" userId="03c543d0-e70e-453c-9896-f7afbb0b7e9c" providerId="ADAL" clId="{13B3FE45-C91D-A94F-B757-B458941B9581}" dt="2021-04-28T13:59:08.270" v="274" actId="478"/>
          <ac:picMkLst>
            <pc:docMk/>
            <pc:sldMk cId="157864552" sldId="266"/>
            <ac:picMk id="11" creationId="{F107ABE5-A423-9E48-959E-A3A482A824D2}"/>
          </ac:picMkLst>
        </pc:picChg>
        <pc:picChg chg="add del mod">
          <ac:chgData name="Tulimieri, Duncan" userId="03c543d0-e70e-453c-9896-f7afbb0b7e9c" providerId="ADAL" clId="{13B3FE45-C91D-A94F-B757-B458941B9581}" dt="2021-05-02T23:10:09.186" v="10565" actId="478"/>
          <ac:picMkLst>
            <pc:docMk/>
            <pc:sldMk cId="157864552" sldId="266"/>
            <ac:picMk id="13" creationId="{A43034F3-706F-874C-BA4B-A1E9891067B6}"/>
          </ac:picMkLst>
        </pc:picChg>
        <pc:picChg chg="add del mod">
          <ac:chgData name="Tulimieri, Duncan" userId="03c543d0-e70e-453c-9896-f7afbb0b7e9c" providerId="ADAL" clId="{13B3FE45-C91D-A94F-B757-B458941B9581}" dt="2021-05-02T23:10:10.455" v="10566" actId="478"/>
          <ac:picMkLst>
            <pc:docMk/>
            <pc:sldMk cId="157864552" sldId="266"/>
            <ac:picMk id="15" creationId="{9F2E64F0-AEC4-5C44-8D36-BEAD2D54B85E}"/>
          </ac:picMkLst>
        </pc:picChg>
        <pc:picChg chg="add mod">
          <ac:chgData name="Tulimieri, Duncan" userId="03c543d0-e70e-453c-9896-f7afbb0b7e9c" providerId="ADAL" clId="{13B3FE45-C91D-A94F-B757-B458941B9581}" dt="2021-05-02T23:10:25.311" v="10569" actId="1076"/>
          <ac:picMkLst>
            <pc:docMk/>
            <pc:sldMk cId="157864552" sldId="266"/>
            <ac:picMk id="17" creationId="{DA89EB00-7DE2-574E-A4A1-2F85A745575F}"/>
          </ac:picMkLst>
        </pc:picChg>
        <pc:picChg chg="add mod">
          <ac:chgData name="Tulimieri, Duncan" userId="03c543d0-e70e-453c-9896-f7afbb0b7e9c" providerId="ADAL" clId="{13B3FE45-C91D-A94F-B757-B458941B9581}" dt="2021-05-02T23:10:40.445" v="10575" actId="14100"/>
          <ac:picMkLst>
            <pc:docMk/>
            <pc:sldMk cId="157864552" sldId="266"/>
            <ac:picMk id="19" creationId="{F8FBEB55-7540-B349-B58B-19804DE57C12}"/>
          </ac:picMkLst>
        </pc:picChg>
      </pc:sldChg>
      <pc:sldChg chg="add del">
        <pc:chgData name="Tulimieri, Duncan" userId="03c543d0-e70e-453c-9896-f7afbb0b7e9c" providerId="ADAL" clId="{13B3FE45-C91D-A94F-B757-B458941B9581}" dt="2021-04-27T21:51:24.742" v="100" actId="2696"/>
        <pc:sldMkLst>
          <pc:docMk/>
          <pc:sldMk cId="4035192509" sldId="266"/>
        </pc:sldMkLst>
      </pc:sldChg>
      <pc:sldChg chg="delSp add del mod modShow">
        <pc:chgData name="Tulimieri, Duncan" userId="03c543d0-e70e-453c-9896-f7afbb0b7e9c" providerId="ADAL" clId="{13B3FE45-C91D-A94F-B757-B458941B9581}" dt="2021-04-27T21:57:13.760" v="216" actId="2696"/>
        <pc:sldMkLst>
          <pc:docMk/>
          <pc:sldMk cId="1124387025" sldId="267"/>
        </pc:sldMkLst>
        <pc:picChg chg="del">
          <ac:chgData name="Tulimieri, Duncan" userId="03c543d0-e70e-453c-9896-f7afbb0b7e9c" providerId="ADAL" clId="{13B3FE45-C91D-A94F-B757-B458941B9581}" dt="2021-04-27T21:55:38.894" v="198" actId="478"/>
          <ac:picMkLst>
            <pc:docMk/>
            <pc:sldMk cId="1124387025" sldId="267"/>
            <ac:picMk id="6" creationId="{F16D495C-BAB8-F349-91DD-91911DE61EC5}"/>
          </ac:picMkLst>
        </pc:picChg>
        <pc:picChg chg="del">
          <ac:chgData name="Tulimieri, Duncan" userId="03c543d0-e70e-453c-9896-f7afbb0b7e9c" providerId="ADAL" clId="{13B3FE45-C91D-A94F-B757-B458941B9581}" dt="2021-04-27T21:55:39.988" v="199" actId="478"/>
          <ac:picMkLst>
            <pc:docMk/>
            <pc:sldMk cId="1124387025" sldId="267"/>
            <ac:picMk id="10" creationId="{4D78A6D8-B13F-7640-AF80-3E06C58591D6}"/>
          </ac:picMkLst>
        </pc:picChg>
      </pc:sldChg>
      <pc:sldChg chg="add del">
        <pc:chgData name="Tulimieri, Duncan" userId="03c543d0-e70e-453c-9896-f7afbb0b7e9c" providerId="ADAL" clId="{13B3FE45-C91D-A94F-B757-B458941B9581}" dt="2021-04-27T21:51:24.742" v="100" actId="2696"/>
        <pc:sldMkLst>
          <pc:docMk/>
          <pc:sldMk cId="2012364035" sldId="267"/>
        </pc:sldMkLst>
      </pc:sldChg>
      <pc:sldChg chg="delSp add del mod modShow">
        <pc:chgData name="Tulimieri, Duncan" userId="03c543d0-e70e-453c-9896-f7afbb0b7e9c" providerId="ADAL" clId="{13B3FE45-C91D-A94F-B757-B458941B9581}" dt="2021-04-27T21:57:15.265" v="217" actId="2696"/>
        <pc:sldMkLst>
          <pc:docMk/>
          <pc:sldMk cId="600727806" sldId="268"/>
        </pc:sldMkLst>
        <pc:picChg chg="del">
          <ac:chgData name="Tulimieri, Duncan" userId="03c543d0-e70e-453c-9896-f7afbb0b7e9c" providerId="ADAL" clId="{13B3FE45-C91D-A94F-B757-B458941B9581}" dt="2021-04-27T21:55:41.660" v="200" actId="478"/>
          <ac:picMkLst>
            <pc:docMk/>
            <pc:sldMk cId="600727806" sldId="268"/>
            <ac:picMk id="6" creationId="{F16D495C-BAB8-F349-91DD-91911DE61EC5}"/>
          </ac:picMkLst>
        </pc:picChg>
        <pc:picChg chg="del">
          <ac:chgData name="Tulimieri, Duncan" userId="03c543d0-e70e-453c-9896-f7afbb0b7e9c" providerId="ADAL" clId="{13B3FE45-C91D-A94F-B757-B458941B9581}" dt="2021-04-27T21:55:42.806" v="201" actId="478"/>
          <ac:picMkLst>
            <pc:docMk/>
            <pc:sldMk cId="600727806" sldId="268"/>
            <ac:picMk id="10" creationId="{4D78A6D8-B13F-7640-AF80-3E06C58591D6}"/>
          </ac:picMkLst>
        </pc:picChg>
      </pc:sldChg>
      <pc:sldChg chg="add del">
        <pc:chgData name="Tulimieri, Duncan" userId="03c543d0-e70e-453c-9896-f7afbb0b7e9c" providerId="ADAL" clId="{13B3FE45-C91D-A94F-B757-B458941B9581}" dt="2021-04-27T21:51:25.989" v="101" actId="2696"/>
        <pc:sldMkLst>
          <pc:docMk/>
          <pc:sldMk cId="3339068217" sldId="268"/>
        </pc:sldMkLst>
      </pc:sldChg>
      <pc:sldChg chg="addSp delSp modSp add mod modClrScheme chgLayout modNotesTx">
        <pc:chgData name="Tulimieri, Duncan" userId="03c543d0-e70e-453c-9896-f7afbb0b7e9c" providerId="ADAL" clId="{13B3FE45-C91D-A94F-B757-B458941B9581}" dt="2021-05-02T23:09:03.440" v="10546" actId="1076"/>
        <pc:sldMkLst>
          <pc:docMk/>
          <pc:sldMk cId="951257943" sldId="269"/>
        </pc:sldMkLst>
        <pc:spChg chg="mod ord">
          <ac:chgData name="Tulimieri, Duncan" userId="03c543d0-e70e-453c-9896-f7afbb0b7e9c" providerId="ADAL" clId="{13B3FE45-C91D-A94F-B757-B458941B9581}" dt="2021-04-27T21:52:17.390" v="108" actId="700"/>
          <ac:spMkLst>
            <pc:docMk/>
            <pc:sldMk cId="951257943" sldId="269"/>
            <ac:spMk id="2" creationId="{4EEEABEA-6C9D-7649-A7CA-541BC8F28E95}"/>
          </ac:spMkLst>
        </pc:spChg>
        <pc:spChg chg="mod ord">
          <ac:chgData name="Tulimieri, Duncan" userId="03c543d0-e70e-453c-9896-f7afbb0b7e9c" providerId="ADAL" clId="{13B3FE45-C91D-A94F-B757-B458941B9581}" dt="2021-04-29T14:18:50.787" v="9585" actId="1035"/>
          <ac:spMkLst>
            <pc:docMk/>
            <pc:sldMk cId="951257943" sldId="269"/>
            <ac:spMk id="3" creationId="{C72DD29F-49EF-9543-93DF-F48F93296E32}"/>
          </ac:spMkLst>
        </pc:spChg>
        <pc:spChg chg="mod ord">
          <ac:chgData name="Tulimieri, Duncan" userId="03c543d0-e70e-453c-9896-f7afbb0b7e9c" providerId="ADAL" clId="{13B3FE45-C91D-A94F-B757-B458941B9581}" dt="2021-04-28T15:29:00.722" v="5812" actId="404"/>
          <ac:spMkLst>
            <pc:docMk/>
            <pc:sldMk cId="951257943" sldId="269"/>
            <ac:spMk id="4" creationId="{BF1FA2A0-5C88-9E4D-957F-21D5731EAEE5}"/>
          </ac:spMkLst>
        </pc:spChg>
        <pc:spChg chg="add del mod ord">
          <ac:chgData name="Tulimieri, Duncan" userId="03c543d0-e70e-453c-9896-f7afbb0b7e9c" providerId="ADAL" clId="{13B3FE45-C91D-A94F-B757-B458941B9581}" dt="2021-04-27T21:52:33.767" v="126" actId="478"/>
          <ac:spMkLst>
            <pc:docMk/>
            <pc:sldMk cId="951257943" sldId="269"/>
            <ac:spMk id="5" creationId="{582EA912-5D84-D94B-A443-19358CE25B8B}"/>
          </ac:spMkLst>
        </pc:spChg>
        <pc:picChg chg="add del mod">
          <ac:chgData name="Tulimieri, Duncan" userId="03c543d0-e70e-453c-9896-f7afbb0b7e9c" providerId="ADAL" clId="{13B3FE45-C91D-A94F-B757-B458941B9581}" dt="2021-04-28T13:56:53.099" v="244" actId="478"/>
          <ac:picMkLst>
            <pc:docMk/>
            <pc:sldMk cId="951257943" sldId="269"/>
            <ac:picMk id="7" creationId="{DB94892C-3C40-E54A-8586-1D3AA7E3C90A}"/>
          </ac:picMkLst>
        </pc:picChg>
        <pc:picChg chg="add del mod">
          <ac:chgData name="Tulimieri, Duncan" userId="03c543d0-e70e-453c-9896-f7afbb0b7e9c" providerId="ADAL" clId="{13B3FE45-C91D-A94F-B757-B458941B9581}" dt="2021-05-02T23:08:51.414" v="10543" actId="478"/>
          <ac:picMkLst>
            <pc:docMk/>
            <pc:sldMk cId="951257943" sldId="269"/>
            <ac:picMk id="9" creationId="{07CFC08C-3B6F-8940-BDED-0DEF0B79D24B}"/>
          </ac:picMkLst>
        </pc:picChg>
        <pc:picChg chg="add mod">
          <ac:chgData name="Tulimieri, Duncan" userId="03c543d0-e70e-453c-9896-f7afbb0b7e9c" providerId="ADAL" clId="{13B3FE45-C91D-A94F-B757-B458941B9581}" dt="2021-05-02T23:09:03.440" v="10546" actId="1076"/>
          <ac:picMkLst>
            <pc:docMk/>
            <pc:sldMk cId="951257943" sldId="269"/>
            <ac:picMk id="11" creationId="{39863373-DAA4-324A-9CE5-CC497A07028A}"/>
          </ac:picMkLst>
        </pc:picChg>
      </pc:sldChg>
      <pc:sldChg chg="add del">
        <pc:chgData name="Tulimieri, Duncan" userId="03c543d0-e70e-453c-9896-f7afbb0b7e9c" providerId="ADAL" clId="{13B3FE45-C91D-A94F-B757-B458941B9581}" dt="2021-04-27T21:51:26.691" v="102" actId="2696"/>
        <pc:sldMkLst>
          <pc:docMk/>
          <pc:sldMk cId="1668858268" sldId="269"/>
        </pc:sldMkLst>
      </pc:sldChg>
      <pc:sldChg chg="addSp delSp modSp add mod modNotesTx">
        <pc:chgData name="Tulimieri, Duncan" userId="03c543d0-e70e-453c-9896-f7afbb0b7e9c" providerId="ADAL" clId="{13B3FE45-C91D-A94F-B757-B458941B9581}" dt="2021-05-02T23:09:25.622" v="10553" actId="14100"/>
        <pc:sldMkLst>
          <pc:docMk/>
          <pc:sldMk cId="2711407342" sldId="270"/>
        </pc:sldMkLst>
        <pc:spChg chg="mod">
          <ac:chgData name="Tulimieri, Duncan" userId="03c543d0-e70e-453c-9896-f7afbb0b7e9c" providerId="ADAL" clId="{13B3FE45-C91D-A94F-B757-B458941B9581}" dt="2021-04-29T14:18:46.350" v="9582" actId="1035"/>
          <ac:spMkLst>
            <pc:docMk/>
            <pc:sldMk cId="2711407342" sldId="270"/>
            <ac:spMk id="3" creationId="{C72DD29F-49EF-9543-93DF-F48F93296E32}"/>
          </ac:spMkLst>
        </pc:spChg>
        <pc:spChg chg="mod">
          <ac:chgData name="Tulimieri, Duncan" userId="03c543d0-e70e-453c-9896-f7afbb0b7e9c" providerId="ADAL" clId="{13B3FE45-C91D-A94F-B757-B458941B9581}" dt="2021-04-28T15:29:09.023" v="5816" actId="403"/>
          <ac:spMkLst>
            <pc:docMk/>
            <pc:sldMk cId="2711407342" sldId="270"/>
            <ac:spMk id="4" creationId="{BF1FA2A0-5C88-9E4D-957F-21D5731EAEE5}"/>
          </ac:spMkLst>
        </pc:spChg>
        <pc:picChg chg="add del mod">
          <ac:chgData name="Tulimieri, Duncan" userId="03c543d0-e70e-453c-9896-f7afbb0b7e9c" providerId="ADAL" clId="{13B3FE45-C91D-A94F-B757-B458941B9581}" dt="2021-04-28T13:57:23.389" v="249" actId="478"/>
          <ac:picMkLst>
            <pc:docMk/>
            <pc:sldMk cId="2711407342" sldId="270"/>
            <ac:picMk id="6" creationId="{2DF58D61-E4C1-0B48-9969-5B325C043075}"/>
          </ac:picMkLst>
        </pc:picChg>
        <pc:picChg chg="del">
          <ac:chgData name="Tulimieri, Duncan" userId="03c543d0-e70e-453c-9896-f7afbb0b7e9c" providerId="ADAL" clId="{13B3FE45-C91D-A94F-B757-B458941B9581}" dt="2021-04-27T21:53:12.928" v="172" actId="478"/>
          <ac:picMkLst>
            <pc:docMk/>
            <pc:sldMk cId="2711407342" sldId="270"/>
            <ac:picMk id="7" creationId="{DB94892C-3C40-E54A-8586-1D3AA7E3C90A}"/>
          </ac:picMkLst>
        </pc:picChg>
        <pc:picChg chg="add del mod">
          <ac:chgData name="Tulimieri, Duncan" userId="03c543d0-e70e-453c-9896-f7afbb0b7e9c" providerId="ADAL" clId="{13B3FE45-C91D-A94F-B757-B458941B9581}" dt="2021-05-02T23:09:10.827" v="10547" actId="478"/>
          <ac:picMkLst>
            <pc:docMk/>
            <pc:sldMk cId="2711407342" sldId="270"/>
            <ac:picMk id="9" creationId="{97A9A3F3-AC28-544F-8E84-E2EC6F1356DF}"/>
          </ac:picMkLst>
        </pc:picChg>
        <pc:picChg chg="add mod">
          <ac:chgData name="Tulimieri, Duncan" userId="03c543d0-e70e-453c-9896-f7afbb0b7e9c" providerId="ADAL" clId="{13B3FE45-C91D-A94F-B757-B458941B9581}" dt="2021-05-02T23:09:25.622" v="10553" actId="14100"/>
          <ac:picMkLst>
            <pc:docMk/>
            <pc:sldMk cId="2711407342" sldId="270"/>
            <ac:picMk id="11" creationId="{A54E8DCD-D62C-1144-9DAF-9A4BE05F4E00}"/>
          </ac:picMkLst>
        </pc:picChg>
      </pc:sldChg>
      <pc:sldChg chg="add del">
        <pc:chgData name="Tulimieri, Duncan" userId="03c543d0-e70e-453c-9896-f7afbb0b7e9c" providerId="ADAL" clId="{13B3FE45-C91D-A94F-B757-B458941B9581}" dt="2021-04-27T21:51:27.373" v="103" actId="2696"/>
        <pc:sldMkLst>
          <pc:docMk/>
          <pc:sldMk cId="3672941612" sldId="270"/>
        </pc:sldMkLst>
      </pc:sldChg>
      <pc:sldChg chg="addSp delSp modSp add mod">
        <pc:chgData name="Tulimieri, Duncan" userId="03c543d0-e70e-453c-9896-f7afbb0b7e9c" providerId="ADAL" clId="{13B3FE45-C91D-A94F-B757-B458941B9581}" dt="2021-05-02T23:11:14.657" v="10586" actId="1076"/>
        <pc:sldMkLst>
          <pc:docMk/>
          <pc:sldMk cId="4200284369" sldId="271"/>
        </pc:sldMkLst>
        <pc:picChg chg="add del mod">
          <ac:chgData name="Tulimieri, Duncan" userId="03c543d0-e70e-453c-9896-f7afbb0b7e9c" providerId="ADAL" clId="{13B3FE45-C91D-A94F-B757-B458941B9581}" dt="2021-04-28T13:59:45.718" v="284" actId="478"/>
          <ac:picMkLst>
            <pc:docMk/>
            <pc:sldMk cId="4200284369" sldId="271"/>
            <ac:picMk id="6" creationId="{7FCA4BEE-BC47-FE4D-9A7D-301D26D0B0D5}"/>
          </ac:picMkLst>
        </pc:picChg>
        <pc:picChg chg="del">
          <ac:chgData name="Tulimieri, Duncan" userId="03c543d0-e70e-453c-9896-f7afbb0b7e9c" providerId="ADAL" clId="{13B3FE45-C91D-A94F-B757-B458941B9581}" dt="2021-04-27T21:57:20.656" v="220" actId="478"/>
          <ac:picMkLst>
            <pc:docMk/>
            <pc:sldMk cId="4200284369" sldId="271"/>
            <ac:picMk id="7" creationId="{4123CB0F-CC7C-F84A-AC44-1B7E9A9CED80}"/>
          </ac:picMkLst>
        </pc:picChg>
        <pc:picChg chg="add del mod">
          <ac:chgData name="Tulimieri, Duncan" userId="03c543d0-e70e-453c-9896-f7afbb0b7e9c" providerId="ADAL" clId="{13B3FE45-C91D-A94F-B757-B458941B9581}" dt="2021-04-28T13:59:46.974" v="285" actId="478"/>
          <ac:picMkLst>
            <pc:docMk/>
            <pc:sldMk cId="4200284369" sldId="271"/>
            <ac:picMk id="10" creationId="{8A1EB2C0-371D-784A-9BEC-D27961590B1D}"/>
          </ac:picMkLst>
        </pc:picChg>
        <pc:picChg chg="del">
          <ac:chgData name="Tulimieri, Duncan" userId="03c543d0-e70e-453c-9896-f7afbb0b7e9c" providerId="ADAL" clId="{13B3FE45-C91D-A94F-B757-B458941B9581}" dt="2021-04-27T21:57:22.319" v="221" actId="478"/>
          <ac:picMkLst>
            <pc:docMk/>
            <pc:sldMk cId="4200284369" sldId="271"/>
            <ac:picMk id="11" creationId="{F107ABE5-A423-9E48-959E-A3A482A824D2}"/>
          </ac:picMkLst>
        </pc:picChg>
        <pc:picChg chg="add del mod">
          <ac:chgData name="Tulimieri, Duncan" userId="03c543d0-e70e-453c-9896-f7afbb0b7e9c" providerId="ADAL" clId="{13B3FE45-C91D-A94F-B757-B458941B9581}" dt="2021-05-02T23:10:46.392" v="10576" actId="478"/>
          <ac:picMkLst>
            <pc:docMk/>
            <pc:sldMk cId="4200284369" sldId="271"/>
            <ac:picMk id="13" creationId="{3260D32D-FA1C-B545-BDDD-0D67D56381EA}"/>
          </ac:picMkLst>
        </pc:picChg>
        <pc:picChg chg="add del mod">
          <ac:chgData name="Tulimieri, Duncan" userId="03c543d0-e70e-453c-9896-f7afbb0b7e9c" providerId="ADAL" clId="{13B3FE45-C91D-A94F-B757-B458941B9581}" dt="2021-05-02T23:10:47.619" v="10577" actId="478"/>
          <ac:picMkLst>
            <pc:docMk/>
            <pc:sldMk cId="4200284369" sldId="271"/>
            <ac:picMk id="15" creationId="{AEDEDDDF-2CB6-374E-8117-FCEA5D4DD2EE}"/>
          </ac:picMkLst>
        </pc:picChg>
        <pc:picChg chg="add mod">
          <ac:chgData name="Tulimieri, Duncan" userId="03c543d0-e70e-453c-9896-f7afbb0b7e9c" providerId="ADAL" clId="{13B3FE45-C91D-A94F-B757-B458941B9581}" dt="2021-05-02T23:11:03.884" v="10581" actId="14100"/>
          <ac:picMkLst>
            <pc:docMk/>
            <pc:sldMk cId="4200284369" sldId="271"/>
            <ac:picMk id="17" creationId="{86DA5AD3-B638-F746-A2B4-536C5B71522F}"/>
          </ac:picMkLst>
        </pc:picChg>
        <pc:picChg chg="add mod">
          <ac:chgData name="Tulimieri, Duncan" userId="03c543d0-e70e-453c-9896-f7afbb0b7e9c" providerId="ADAL" clId="{13B3FE45-C91D-A94F-B757-B458941B9581}" dt="2021-05-02T23:11:14.657" v="10586" actId="1076"/>
          <ac:picMkLst>
            <pc:docMk/>
            <pc:sldMk cId="4200284369" sldId="271"/>
            <ac:picMk id="19" creationId="{E48AC55E-3C4E-4E49-8C6B-06903E3B0CDF}"/>
          </ac:picMkLst>
        </pc:picChg>
      </pc:sldChg>
      <pc:sldChg chg="addSp delSp modSp add mod">
        <pc:chgData name="Tulimieri, Duncan" userId="03c543d0-e70e-453c-9896-f7afbb0b7e9c" providerId="ADAL" clId="{13B3FE45-C91D-A94F-B757-B458941B9581}" dt="2021-05-02T23:11:50.464" v="10598" actId="14100"/>
        <pc:sldMkLst>
          <pc:docMk/>
          <pc:sldMk cId="2832875570" sldId="272"/>
        </pc:sldMkLst>
        <pc:picChg chg="add del mod">
          <ac:chgData name="Tulimieri, Duncan" userId="03c543d0-e70e-453c-9896-f7afbb0b7e9c" providerId="ADAL" clId="{13B3FE45-C91D-A94F-B757-B458941B9581}" dt="2021-04-28T14:00:39.787" v="298" actId="478"/>
          <ac:picMkLst>
            <pc:docMk/>
            <pc:sldMk cId="2832875570" sldId="272"/>
            <ac:picMk id="6" creationId="{25C0994E-5674-2745-9679-04D6F4BB35EF}"/>
          </ac:picMkLst>
        </pc:picChg>
        <pc:picChg chg="del">
          <ac:chgData name="Tulimieri, Duncan" userId="03c543d0-e70e-453c-9896-f7afbb0b7e9c" providerId="ADAL" clId="{13B3FE45-C91D-A94F-B757-B458941B9581}" dt="2021-04-27T21:57:24.506" v="222" actId="478"/>
          <ac:picMkLst>
            <pc:docMk/>
            <pc:sldMk cId="2832875570" sldId="272"/>
            <ac:picMk id="7" creationId="{4123CB0F-CC7C-F84A-AC44-1B7E9A9CED80}"/>
          </ac:picMkLst>
        </pc:picChg>
        <pc:picChg chg="add del mod">
          <ac:chgData name="Tulimieri, Duncan" userId="03c543d0-e70e-453c-9896-f7afbb0b7e9c" providerId="ADAL" clId="{13B3FE45-C91D-A94F-B757-B458941B9581}" dt="2021-04-28T14:00:41.284" v="299" actId="478"/>
          <ac:picMkLst>
            <pc:docMk/>
            <pc:sldMk cId="2832875570" sldId="272"/>
            <ac:picMk id="10" creationId="{119A4E52-D81D-114C-9706-B6212F640A22}"/>
          </ac:picMkLst>
        </pc:picChg>
        <pc:picChg chg="del">
          <ac:chgData name="Tulimieri, Duncan" userId="03c543d0-e70e-453c-9896-f7afbb0b7e9c" providerId="ADAL" clId="{13B3FE45-C91D-A94F-B757-B458941B9581}" dt="2021-04-27T21:57:25.534" v="223" actId="478"/>
          <ac:picMkLst>
            <pc:docMk/>
            <pc:sldMk cId="2832875570" sldId="272"/>
            <ac:picMk id="11" creationId="{F107ABE5-A423-9E48-959E-A3A482A824D2}"/>
          </ac:picMkLst>
        </pc:picChg>
        <pc:picChg chg="add del mod">
          <ac:chgData name="Tulimieri, Duncan" userId="03c543d0-e70e-453c-9896-f7afbb0b7e9c" providerId="ADAL" clId="{13B3FE45-C91D-A94F-B757-B458941B9581}" dt="2021-05-02T23:11:22.330" v="10587" actId="478"/>
          <ac:picMkLst>
            <pc:docMk/>
            <pc:sldMk cId="2832875570" sldId="272"/>
            <ac:picMk id="13" creationId="{151BA4B1-DD94-A744-9719-0C789C1867B3}"/>
          </ac:picMkLst>
        </pc:picChg>
        <pc:picChg chg="add del mod">
          <ac:chgData name="Tulimieri, Duncan" userId="03c543d0-e70e-453c-9896-f7afbb0b7e9c" providerId="ADAL" clId="{13B3FE45-C91D-A94F-B757-B458941B9581}" dt="2021-05-02T23:11:23.678" v="10588" actId="478"/>
          <ac:picMkLst>
            <pc:docMk/>
            <pc:sldMk cId="2832875570" sldId="272"/>
            <ac:picMk id="15" creationId="{0CD191B4-8729-8048-A3E0-76E3BA3FE4BC}"/>
          </ac:picMkLst>
        </pc:picChg>
        <pc:picChg chg="add mod">
          <ac:chgData name="Tulimieri, Duncan" userId="03c543d0-e70e-453c-9896-f7afbb0b7e9c" providerId="ADAL" clId="{13B3FE45-C91D-A94F-B757-B458941B9581}" dt="2021-05-02T23:11:46.992" v="10597" actId="1076"/>
          <ac:picMkLst>
            <pc:docMk/>
            <pc:sldMk cId="2832875570" sldId="272"/>
            <ac:picMk id="17" creationId="{BD99E8A7-F381-FC48-B06D-092BE2D2C2E4}"/>
          </ac:picMkLst>
        </pc:picChg>
        <pc:picChg chg="add mod">
          <ac:chgData name="Tulimieri, Duncan" userId="03c543d0-e70e-453c-9896-f7afbb0b7e9c" providerId="ADAL" clId="{13B3FE45-C91D-A94F-B757-B458941B9581}" dt="2021-05-02T23:11:50.464" v="10598" actId="14100"/>
          <ac:picMkLst>
            <pc:docMk/>
            <pc:sldMk cId="2832875570" sldId="272"/>
            <ac:picMk id="19" creationId="{E5C7B3EF-B4D7-4144-8AFD-497A163ED74A}"/>
          </ac:picMkLst>
        </pc:picChg>
      </pc:sldChg>
      <pc:sldChg chg="modSp add mod modAnim">
        <pc:chgData name="Tulimieri, Duncan" userId="03c543d0-e70e-453c-9896-f7afbb0b7e9c" providerId="ADAL" clId="{13B3FE45-C91D-A94F-B757-B458941B9581}" dt="2021-05-02T21:54:07.074" v="10120"/>
        <pc:sldMkLst>
          <pc:docMk/>
          <pc:sldMk cId="2567290214" sldId="273"/>
        </pc:sldMkLst>
        <pc:spChg chg="mod">
          <ac:chgData name="Tulimieri, Duncan" userId="03c543d0-e70e-453c-9896-f7afbb0b7e9c" providerId="ADAL" clId="{13B3FE45-C91D-A94F-B757-B458941B9581}" dt="2021-05-02T19:52:22.235" v="9756" actId="14"/>
          <ac:spMkLst>
            <pc:docMk/>
            <pc:sldMk cId="2567290214" sldId="273"/>
            <ac:spMk id="4" creationId="{8EFC6828-03E0-5D45-AB6F-2A46606A921E}"/>
          </ac:spMkLst>
        </pc:spChg>
      </pc:sldChg>
      <pc:sldChg chg="modSp add mod modAnim">
        <pc:chgData name="Tulimieri, Duncan" userId="03c543d0-e70e-453c-9896-f7afbb0b7e9c" providerId="ADAL" clId="{13B3FE45-C91D-A94F-B757-B458941B9581}" dt="2021-05-02T21:54:24.306" v="10123"/>
        <pc:sldMkLst>
          <pc:docMk/>
          <pc:sldMk cId="1722703508" sldId="274"/>
        </pc:sldMkLst>
        <pc:spChg chg="mod">
          <ac:chgData name="Tulimieri, Duncan" userId="03c543d0-e70e-453c-9896-f7afbb0b7e9c" providerId="ADAL" clId="{13B3FE45-C91D-A94F-B757-B458941B9581}" dt="2021-04-28T14:11:38.613" v="1586" actId="20577"/>
          <ac:spMkLst>
            <pc:docMk/>
            <pc:sldMk cId="1722703508" sldId="274"/>
            <ac:spMk id="4" creationId="{8EFC6828-03E0-5D45-AB6F-2A46606A921E}"/>
          </ac:spMkLst>
        </pc:spChg>
      </pc:sldChg>
      <pc:sldChg chg="modSp add mod modAnim">
        <pc:chgData name="Tulimieri, Duncan" userId="03c543d0-e70e-453c-9896-f7afbb0b7e9c" providerId="ADAL" clId="{13B3FE45-C91D-A94F-B757-B458941B9581}" dt="2021-05-02T22:07:02.181" v="10410" actId="20577"/>
        <pc:sldMkLst>
          <pc:docMk/>
          <pc:sldMk cId="3611833426" sldId="275"/>
        </pc:sldMkLst>
        <pc:spChg chg="mod">
          <ac:chgData name="Tulimieri, Duncan" userId="03c543d0-e70e-453c-9896-f7afbb0b7e9c" providerId="ADAL" clId="{13B3FE45-C91D-A94F-B757-B458941B9581}" dt="2021-05-02T22:07:02.181" v="10410" actId="20577"/>
          <ac:spMkLst>
            <pc:docMk/>
            <pc:sldMk cId="3611833426" sldId="275"/>
            <ac:spMk id="4" creationId="{8EFC6828-03E0-5D45-AB6F-2A46606A921E}"/>
          </ac:spMkLst>
        </pc:spChg>
      </pc:sldChg>
      <pc:sldChg chg="modSp add mod modAnim">
        <pc:chgData name="Tulimieri, Duncan" userId="03c543d0-e70e-453c-9896-f7afbb0b7e9c" providerId="ADAL" clId="{13B3FE45-C91D-A94F-B757-B458941B9581}" dt="2021-05-02T21:55:12.921" v="10133"/>
        <pc:sldMkLst>
          <pc:docMk/>
          <pc:sldMk cId="1079778423" sldId="276"/>
        </pc:sldMkLst>
        <pc:spChg chg="mod">
          <ac:chgData name="Tulimieri, Duncan" userId="03c543d0-e70e-453c-9896-f7afbb0b7e9c" providerId="ADAL" clId="{13B3FE45-C91D-A94F-B757-B458941B9581}" dt="2021-04-28T14:18:59.043" v="2374" actId="20577"/>
          <ac:spMkLst>
            <pc:docMk/>
            <pc:sldMk cId="1079778423" sldId="276"/>
            <ac:spMk id="4" creationId="{8EFC6828-03E0-5D45-AB6F-2A46606A921E}"/>
          </ac:spMkLst>
        </pc:spChg>
      </pc:sldChg>
      <pc:sldChg chg="addSp delSp modSp new mod ord modClrScheme chgLayout modNotesTx">
        <pc:chgData name="Tulimieri, Duncan" userId="03c543d0-e70e-453c-9896-f7afbb0b7e9c" providerId="ADAL" clId="{13B3FE45-C91D-A94F-B757-B458941B9581}" dt="2021-04-28T23:55:50.849" v="9550" actId="20578"/>
        <pc:sldMkLst>
          <pc:docMk/>
          <pc:sldMk cId="1901114283" sldId="277"/>
        </pc:sldMkLst>
        <pc:spChg chg="mod ord">
          <ac:chgData name="Tulimieri, Duncan" userId="03c543d0-e70e-453c-9896-f7afbb0b7e9c" providerId="ADAL" clId="{13B3FE45-C91D-A94F-B757-B458941B9581}" dt="2021-04-28T14:31:33.087" v="3312" actId="1036"/>
          <ac:spMkLst>
            <pc:docMk/>
            <pc:sldMk cId="1901114283" sldId="277"/>
            <ac:spMk id="2" creationId="{ECAE100B-BCDD-EF45-80DA-47DF3BBEC6A7}"/>
          </ac:spMkLst>
        </pc:spChg>
        <pc:spChg chg="del">
          <ac:chgData name="Tulimieri, Duncan" userId="03c543d0-e70e-453c-9896-f7afbb0b7e9c" providerId="ADAL" clId="{13B3FE45-C91D-A94F-B757-B458941B9581}" dt="2021-04-28T14:26:02.207" v="3014" actId="700"/>
          <ac:spMkLst>
            <pc:docMk/>
            <pc:sldMk cId="1901114283" sldId="277"/>
            <ac:spMk id="3" creationId="{CFA57C27-0A2A-F248-892B-11F3FEFA38A5}"/>
          </ac:spMkLst>
        </pc:spChg>
        <pc:spChg chg="del">
          <ac:chgData name="Tulimieri, Duncan" userId="03c543d0-e70e-453c-9896-f7afbb0b7e9c" providerId="ADAL" clId="{13B3FE45-C91D-A94F-B757-B458941B9581}" dt="2021-04-28T14:26:02.207" v="3014" actId="700"/>
          <ac:spMkLst>
            <pc:docMk/>
            <pc:sldMk cId="1901114283" sldId="277"/>
            <ac:spMk id="4" creationId="{26872E30-147F-5B4D-9FFD-25CC601377F8}"/>
          </ac:spMkLst>
        </pc:spChg>
        <pc:spChg chg="mod ord">
          <ac:chgData name="Tulimieri, Duncan" userId="03c543d0-e70e-453c-9896-f7afbb0b7e9c" providerId="ADAL" clId="{13B3FE45-C91D-A94F-B757-B458941B9581}" dt="2021-04-28T14:26:57.156" v="3087" actId="700"/>
          <ac:spMkLst>
            <pc:docMk/>
            <pc:sldMk cId="1901114283" sldId="277"/>
            <ac:spMk id="5" creationId="{71B417ED-C225-D840-8A90-FB9EABD8D51F}"/>
          </ac:spMkLst>
        </pc:spChg>
        <pc:spChg chg="add del mod ord">
          <ac:chgData name="Tulimieri, Duncan" userId="03c543d0-e70e-453c-9896-f7afbb0b7e9c" providerId="ADAL" clId="{13B3FE45-C91D-A94F-B757-B458941B9581}" dt="2021-04-28T14:26:11.761" v="3015" actId="700"/>
          <ac:spMkLst>
            <pc:docMk/>
            <pc:sldMk cId="1901114283" sldId="277"/>
            <ac:spMk id="6" creationId="{9C11B6F4-34DF-424B-9CC8-59B98289408E}"/>
          </ac:spMkLst>
        </pc:spChg>
        <pc:spChg chg="add del mod ord">
          <ac:chgData name="Tulimieri, Duncan" userId="03c543d0-e70e-453c-9896-f7afbb0b7e9c" providerId="ADAL" clId="{13B3FE45-C91D-A94F-B757-B458941B9581}" dt="2021-04-28T14:26:11.761" v="3015" actId="700"/>
          <ac:spMkLst>
            <pc:docMk/>
            <pc:sldMk cId="1901114283" sldId="277"/>
            <ac:spMk id="7" creationId="{C39947B5-FFE3-A844-A1CD-FA086A6DBBB8}"/>
          </ac:spMkLst>
        </pc:spChg>
        <pc:spChg chg="add mod ord">
          <ac:chgData name="Tulimieri, Duncan" userId="03c543d0-e70e-453c-9896-f7afbb0b7e9c" providerId="ADAL" clId="{13B3FE45-C91D-A94F-B757-B458941B9581}" dt="2021-04-28T15:30:01.252" v="5828" actId="1076"/>
          <ac:spMkLst>
            <pc:docMk/>
            <pc:sldMk cId="1901114283" sldId="277"/>
            <ac:spMk id="8" creationId="{0A0F7955-C5B3-D24B-B547-5B7F9C921124}"/>
          </ac:spMkLst>
        </pc:spChg>
        <pc:spChg chg="add del mod ord">
          <ac:chgData name="Tulimieri, Duncan" userId="03c543d0-e70e-453c-9896-f7afbb0b7e9c" providerId="ADAL" clId="{13B3FE45-C91D-A94F-B757-B458941B9581}" dt="2021-04-28T14:29:48.414" v="3246" actId="478"/>
          <ac:spMkLst>
            <pc:docMk/>
            <pc:sldMk cId="1901114283" sldId="277"/>
            <ac:spMk id="9" creationId="{1C88B8B6-2488-7347-8ACD-C740482A4A6E}"/>
          </ac:spMkLst>
        </pc:spChg>
        <pc:spChg chg="add mod">
          <ac:chgData name="Tulimieri, Duncan" userId="03c543d0-e70e-453c-9896-f7afbb0b7e9c" providerId="ADAL" clId="{13B3FE45-C91D-A94F-B757-B458941B9581}" dt="2021-04-28T14:30:03.018" v="3252" actId="20577"/>
          <ac:spMkLst>
            <pc:docMk/>
            <pc:sldMk cId="1901114283" sldId="277"/>
            <ac:spMk id="11" creationId="{E55BAB5E-B5E3-284A-A1FF-3F71020F86DE}"/>
          </ac:spMkLst>
        </pc:spChg>
        <pc:spChg chg="add mod">
          <ac:chgData name="Tulimieri, Duncan" userId="03c543d0-e70e-453c-9896-f7afbb0b7e9c" providerId="ADAL" clId="{13B3FE45-C91D-A94F-B757-B458941B9581}" dt="2021-04-28T14:30:59.918" v="3277" actId="404"/>
          <ac:spMkLst>
            <pc:docMk/>
            <pc:sldMk cId="1901114283" sldId="277"/>
            <ac:spMk id="13" creationId="{6298C325-BF2A-0C46-BE1C-ECC6670A1B24}"/>
          </ac:spMkLst>
        </pc:spChg>
        <pc:picChg chg="add mod">
          <ac:chgData name="Tulimieri, Duncan" userId="03c543d0-e70e-453c-9896-f7afbb0b7e9c" providerId="ADAL" clId="{13B3FE45-C91D-A94F-B757-B458941B9581}" dt="2021-04-28T14:29:54.518" v="3249" actId="14100"/>
          <ac:picMkLst>
            <pc:docMk/>
            <pc:sldMk cId="1901114283" sldId="277"/>
            <ac:picMk id="10" creationId="{79ECC054-B024-3F44-84C4-30609E429171}"/>
          </ac:picMkLst>
        </pc:picChg>
        <pc:picChg chg="add mod">
          <ac:chgData name="Tulimieri, Duncan" userId="03c543d0-e70e-453c-9896-f7afbb0b7e9c" providerId="ADAL" clId="{13B3FE45-C91D-A94F-B757-B458941B9581}" dt="2021-04-28T14:30:47.271" v="3266" actId="14100"/>
          <ac:picMkLst>
            <pc:docMk/>
            <pc:sldMk cId="1901114283" sldId="277"/>
            <ac:picMk id="12" creationId="{47C2EAE5-8187-964C-8C63-7A6CB83D763E}"/>
          </ac:picMkLst>
        </pc:picChg>
      </pc:sldChg>
      <pc:sldChg chg="addSp delSp modSp new mod modClrScheme chgLayout">
        <pc:chgData name="Tulimieri, Duncan" userId="03c543d0-e70e-453c-9896-f7afbb0b7e9c" providerId="ADAL" clId="{13B3FE45-C91D-A94F-B757-B458941B9581}" dt="2021-05-02T19:59:44.777" v="9817" actId="20577"/>
        <pc:sldMkLst>
          <pc:docMk/>
          <pc:sldMk cId="2462014136" sldId="278"/>
        </pc:sldMkLst>
        <pc:spChg chg="mod ord">
          <ac:chgData name="Tulimieri, Duncan" userId="03c543d0-e70e-453c-9896-f7afbb0b7e9c" providerId="ADAL" clId="{13B3FE45-C91D-A94F-B757-B458941B9581}" dt="2021-04-28T14:33:21.589" v="3418" actId="700"/>
          <ac:spMkLst>
            <pc:docMk/>
            <pc:sldMk cId="2462014136" sldId="278"/>
            <ac:spMk id="2" creationId="{FAF82207-4AA3-DB4C-86D6-BCFD179285C8}"/>
          </ac:spMkLst>
        </pc:spChg>
        <pc:spChg chg="del mod ord">
          <ac:chgData name="Tulimieri, Duncan" userId="03c543d0-e70e-453c-9896-f7afbb0b7e9c" providerId="ADAL" clId="{13B3FE45-C91D-A94F-B757-B458941B9581}" dt="2021-04-28T14:33:21.589" v="3418" actId="700"/>
          <ac:spMkLst>
            <pc:docMk/>
            <pc:sldMk cId="2462014136" sldId="278"/>
            <ac:spMk id="3" creationId="{17E1072B-811A-6A46-942A-1EE1D2AA91FC}"/>
          </ac:spMkLst>
        </pc:spChg>
        <pc:spChg chg="del">
          <ac:chgData name="Tulimieri, Duncan" userId="03c543d0-e70e-453c-9896-f7afbb0b7e9c" providerId="ADAL" clId="{13B3FE45-C91D-A94F-B757-B458941B9581}" dt="2021-04-28T14:33:21.589" v="3418" actId="700"/>
          <ac:spMkLst>
            <pc:docMk/>
            <pc:sldMk cId="2462014136" sldId="278"/>
            <ac:spMk id="4" creationId="{00E18D74-1491-7744-92F6-D57FBE6F0173}"/>
          </ac:spMkLst>
        </pc:spChg>
        <pc:spChg chg="mod ord">
          <ac:chgData name="Tulimieri, Duncan" userId="03c543d0-e70e-453c-9896-f7afbb0b7e9c" providerId="ADAL" clId="{13B3FE45-C91D-A94F-B757-B458941B9581}" dt="2021-04-28T14:33:21.589" v="3418" actId="700"/>
          <ac:spMkLst>
            <pc:docMk/>
            <pc:sldMk cId="2462014136" sldId="278"/>
            <ac:spMk id="5" creationId="{DF409D19-67B6-954E-892E-CEF36A68ABDE}"/>
          </ac:spMkLst>
        </pc:spChg>
        <pc:spChg chg="add mod ord">
          <ac:chgData name="Tulimieri, Duncan" userId="03c543d0-e70e-453c-9896-f7afbb0b7e9c" providerId="ADAL" clId="{13B3FE45-C91D-A94F-B757-B458941B9581}" dt="2021-05-02T19:59:44.777" v="9817" actId="20577"/>
          <ac:spMkLst>
            <pc:docMk/>
            <pc:sldMk cId="2462014136" sldId="278"/>
            <ac:spMk id="6" creationId="{58023D3D-5A3B-214F-B00C-D9AF32B691DD}"/>
          </ac:spMkLst>
        </pc:spChg>
      </pc:sldChg>
      <pc:sldChg chg="modSp add mod modAnim">
        <pc:chgData name="Tulimieri, Duncan" userId="03c543d0-e70e-453c-9896-f7afbb0b7e9c" providerId="ADAL" clId="{13B3FE45-C91D-A94F-B757-B458941B9581}" dt="2021-05-02T21:57:27.356" v="10153" actId="20577"/>
        <pc:sldMkLst>
          <pc:docMk/>
          <pc:sldMk cId="590777317" sldId="279"/>
        </pc:sldMkLst>
        <pc:spChg chg="mod">
          <ac:chgData name="Tulimieri, Duncan" userId="03c543d0-e70e-453c-9896-f7afbb0b7e9c" providerId="ADAL" clId="{13B3FE45-C91D-A94F-B757-B458941B9581}" dt="2021-05-02T21:57:27.356" v="10153" actId="20577"/>
          <ac:spMkLst>
            <pc:docMk/>
            <pc:sldMk cId="590777317" sldId="279"/>
            <ac:spMk id="4" creationId="{322AA1B5-DC38-9644-8FF5-A2B37F84B542}"/>
          </ac:spMkLst>
        </pc:spChg>
      </pc:sldChg>
      <pc:sldChg chg="addSp delSp modSp add mod modClrScheme modAnim chgLayout">
        <pc:chgData name="Tulimieri, Duncan" userId="03c543d0-e70e-453c-9896-f7afbb0b7e9c" providerId="ADAL" clId="{13B3FE45-C91D-A94F-B757-B458941B9581}" dt="2021-05-02T21:57:50.261" v="10157"/>
        <pc:sldMkLst>
          <pc:docMk/>
          <pc:sldMk cId="3149385212" sldId="280"/>
        </pc:sldMkLst>
        <pc:spChg chg="mod ord">
          <ac:chgData name="Tulimieri, Duncan" userId="03c543d0-e70e-453c-9896-f7afbb0b7e9c" providerId="ADAL" clId="{13B3FE45-C91D-A94F-B757-B458941B9581}" dt="2021-04-28T14:46:07.217" v="4589" actId="700"/>
          <ac:spMkLst>
            <pc:docMk/>
            <pc:sldMk cId="3149385212" sldId="280"/>
            <ac:spMk id="2" creationId="{EB8C9E0F-8119-7E4B-A509-29B9609485A4}"/>
          </ac:spMkLst>
        </pc:spChg>
        <pc:spChg chg="mod ord">
          <ac:chgData name="Tulimieri, Duncan" userId="03c543d0-e70e-453c-9896-f7afbb0b7e9c" providerId="ADAL" clId="{13B3FE45-C91D-A94F-B757-B458941B9581}" dt="2021-04-28T14:46:18.252" v="4596" actId="1035"/>
          <ac:spMkLst>
            <pc:docMk/>
            <pc:sldMk cId="3149385212" sldId="280"/>
            <ac:spMk id="3" creationId="{2EBFA071-B0A2-3C42-A0BF-349C6DCE4A39}"/>
          </ac:spMkLst>
        </pc:spChg>
        <pc:spChg chg="mod ord">
          <ac:chgData name="Tulimieri, Duncan" userId="03c543d0-e70e-453c-9896-f7afbb0b7e9c" providerId="ADAL" clId="{13B3FE45-C91D-A94F-B757-B458941B9581}" dt="2021-04-28T14:49:12.889" v="4735" actId="14100"/>
          <ac:spMkLst>
            <pc:docMk/>
            <pc:sldMk cId="3149385212" sldId="280"/>
            <ac:spMk id="4" creationId="{322AA1B5-DC38-9644-8FF5-A2B37F84B542}"/>
          </ac:spMkLst>
        </pc:spChg>
        <pc:spChg chg="add del mod ord">
          <ac:chgData name="Tulimieri, Duncan" userId="03c543d0-e70e-453c-9896-f7afbb0b7e9c" providerId="ADAL" clId="{13B3FE45-C91D-A94F-B757-B458941B9581}" dt="2021-04-28T14:46:20.305" v="4597" actId="478"/>
          <ac:spMkLst>
            <pc:docMk/>
            <pc:sldMk cId="3149385212" sldId="280"/>
            <ac:spMk id="5" creationId="{0A3B4726-19DE-6F4C-ABE9-567400140224}"/>
          </ac:spMkLst>
        </pc:spChg>
        <pc:spChg chg="add mod">
          <ac:chgData name="Tulimieri, Duncan" userId="03c543d0-e70e-453c-9896-f7afbb0b7e9c" providerId="ADAL" clId="{13B3FE45-C91D-A94F-B757-B458941B9581}" dt="2021-04-28T14:46:51.800" v="4604" actId="20577"/>
          <ac:spMkLst>
            <pc:docMk/>
            <pc:sldMk cId="3149385212" sldId="280"/>
            <ac:spMk id="7" creationId="{8BAC042C-5A5A-4D46-9556-470DFB44E8D0}"/>
          </ac:spMkLst>
        </pc:spChg>
        <pc:picChg chg="add mod">
          <ac:chgData name="Tulimieri, Duncan" userId="03c543d0-e70e-453c-9896-f7afbb0b7e9c" providerId="ADAL" clId="{13B3FE45-C91D-A94F-B757-B458941B9581}" dt="2021-04-28T14:46:38.129" v="4601" actId="14100"/>
          <ac:picMkLst>
            <pc:docMk/>
            <pc:sldMk cId="3149385212" sldId="280"/>
            <ac:picMk id="6" creationId="{769EE1B3-8F66-0443-A98F-964E6143041C}"/>
          </ac:picMkLst>
        </pc:picChg>
      </pc:sldChg>
      <pc:sldChg chg="modSp add mod ord modAnim">
        <pc:chgData name="Tulimieri, Duncan" userId="03c543d0-e70e-453c-9896-f7afbb0b7e9c" providerId="ADAL" clId="{13B3FE45-C91D-A94F-B757-B458941B9581}" dt="2021-05-02T21:58:31.148" v="10163"/>
        <pc:sldMkLst>
          <pc:docMk/>
          <pc:sldMk cId="2760391671" sldId="281"/>
        </pc:sldMkLst>
        <pc:spChg chg="mod">
          <ac:chgData name="Tulimieri, Duncan" userId="03c543d0-e70e-453c-9896-f7afbb0b7e9c" providerId="ADAL" clId="{13B3FE45-C91D-A94F-B757-B458941B9581}" dt="2021-05-02T20:03:59.417" v="9854" actId="20577"/>
          <ac:spMkLst>
            <pc:docMk/>
            <pc:sldMk cId="2760391671" sldId="281"/>
            <ac:spMk id="4" creationId="{322AA1B5-DC38-9644-8FF5-A2B37F84B542}"/>
          </ac:spMkLst>
        </pc:spChg>
      </pc:sldChg>
      <pc:sldChg chg="modSp add mod modAnim">
        <pc:chgData name="Tulimieri, Duncan" userId="03c543d0-e70e-453c-9896-f7afbb0b7e9c" providerId="ADAL" clId="{13B3FE45-C91D-A94F-B757-B458941B9581}" dt="2021-05-02T21:58:59.146" v="10168"/>
        <pc:sldMkLst>
          <pc:docMk/>
          <pc:sldMk cId="3282308982" sldId="282"/>
        </pc:sldMkLst>
        <pc:spChg chg="mod">
          <ac:chgData name="Tulimieri, Duncan" userId="03c543d0-e70e-453c-9896-f7afbb0b7e9c" providerId="ADAL" clId="{13B3FE45-C91D-A94F-B757-B458941B9581}" dt="2021-05-02T20:08:11.873" v="9877" actId="20577"/>
          <ac:spMkLst>
            <pc:docMk/>
            <pc:sldMk cId="3282308982" sldId="282"/>
            <ac:spMk id="4" creationId="{322AA1B5-DC38-9644-8FF5-A2B37F84B542}"/>
          </ac:spMkLst>
        </pc:spChg>
      </pc:sldChg>
      <pc:sldChg chg="modSp add mod modAnim">
        <pc:chgData name="Tulimieri, Duncan" userId="03c543d0-e70e-453c-9896-f7afbb0b7e9c" providerId="ADAL" clId="{13B3FE45-C91D-A94F-B757-B458941B9581}" dt="2021-05-02T22:17:38.611" v="10446" actId="20577"/>
        <pc:sldMkLst>
          <pc:docMk/>
          <pc:sldMk cId="1204371443" sldId="283"/>
        </pc:sldMkLst>
        <pc:spChg chg="mod">
          <ac:chgData name="Tulimieri, Duncan" userId="03c543d0-e70e-453c-9896-f7afbb0b7e9c" providerId="ADAL" clId="{13B3FE45-C91D-A94F-B757-B458941B9581}" dt="2021-05-02T21:59:53.136" v="10183" actId="1035"/>
          <ac:spMkLst>
            <pc:docMk/>
            <pc:sldMk cId="1204371443" sldId="283"/>
            <ac:spMk id="3" creationId="{0F5BCE22-0DDC-4F47-8022-4DF4AAB8907A}"/>
          </ac:spMkLst>
        </pc:spChg>
        <pc:spChg chg="mod">
          <ac:chgData name="Tulimieri, Duncan" userId="03c543d0-e70e-453c-9896-f7afbb0b7e9c" providerId="ADAL" clId="{13B3FE45-C91D-A94F-B757-B458941B9581}" dt="2021-05-02T22:17:38.611" v="10446" actId="20577"/>
          <ac:spMkLst>
            <pc:docMk/>
            <pc:sldMk cId="1204371443" sldId="283"/>
            <ac:spMk id="4" creationId="{45663D4C-03A0-1D4B-B66F-C262D4C98895}"/>
          </ac:spMkLst>
        </pc:spChg>
      </pc:sldChg>
      <pc:sldChg chg="addSp delSp modSp add mod modClrScheme chgLayout">
        <pc:chgData name="Tulimieri, Duncan" userId="03c543d0-e70e-453c-9896-f7afbb0b7e9c" providerId="ADAL" clId="{13B3FE45-C91D-A94F-B757-B458941B9581}" dt="2021-04-28T17:43:00.150" v="6422" actId="20577"/>
        <pc:sldMkLst>
          <pc:docMk/>
          <pc:sldMk cId="2943210308" sldId="284"/>
        </pc:sldMkLst>
        <pc:spChg chg="mod ord">
          <ac:chgData name="Tulimieri, Duncan" userId="03c543d0-e70e-453c-9896-f7afbb0b7e9c" providerId="ADAL" clId="{13B3FE45-C91D-A94F-B757-B458941B9581}" dt="2021-04-28T17:41:29.404" v="6349" actId="700"/>
          <ac:spMkLst>
            <pc:docMk/>
            <pc:sldMk cId="2943210308" sldId="284"/>
            <ac:spMk id="2" creationId="{3C255C5A-88BA-3349-AF49-C8B78BBED7EB}"/>
          </ac:spMkLst>
        </pc:spChg>
        <pc:spChg chg="mod ord">
          <ac:chgData name="Tulimieri, Duncan" userId="03c543d0-e70e-453c-9896-f7afbb0b7e9c" providerId="ADAL" clId="{13B3FE45-C91D-A94F-B757-B458941B9581}" dt="2021-04-28T17:42:49.105" v="6418" actId="1035"/>
          <ac:spMkLst>
            <pc:docMk/>
            <pc:sldMk cId="2943210308" sldId="284"/>
            <ac:spMk id="3" creationId="{0F5BCE22-0DDC-4F47-8022-4DF4AAB8907A}"/>
          </ac:spMkLst>
        </pc:spChg>
        <pc:spChg chg="mod ord">
          <ac:chgData name="Tulimieri, Duncan" userId="03c543d0-e70e-453c-9896-f7afbb0b7e9c" providerId="ADAL" clId="{13B3FE45-C91D-A94F-B757-B458941B9581}" dt="2021-04-28T17:42:25.785" v="6411" actId="20577"/>
          <ac:spMkLst>
            <pc:docMk/>
            <pc:sldMk cId="2943210308" sldId="284"/>
            <ac:spMk id="4" creationId="{45663D4C-03A0-1D4B-B66F-C262D4C98895}"/>
          </ac:spMkLst>
        </pc:spChg>
        <pc:spChg chg="add del mod ord">
          <ac:chgData name="Tulimieri, Duncan" userId="03c543d0-e70e-453c-9896-f7afbb0b7e9c" providerId="ADAL" clId="{13B3FE45-C91D-A94F-B757-B458941B9581}" dt="2021-04-28T17:42:43.501" v="6412" actId="478"/>
          <ac:spMkLst>
            <pc:docMk/>
            <pc:sldMk cId="2943210308" sldId="284"/>
            <ac:spMk id="5" creationId="{BEB15440-30FC-034A-80B0-B1488369A87A}"/>
          </ac:spMkLst>
        </pc:spChg>
        <pc:spChg chg="add mod">
          <ac:chgData name="Tulimieri, Duncan" userId="03c543d0-e70e-453c-9896-f7afbb0b7e9c" providerId="ADAL" clId="{13B3FE45-C91D-A94F-B757-B458941B9581}" dt="2021-04-28T17:43:00.150" v="6422" actId="20577"/>
          <ac:spMkLst>
            <pc:docMk/>
            <pc:sldMk cId="2943210308" sldId="284"/>
            <ac:spMk id="7" creationId="{07C62A8E-E776-4F4B-B483-F1A3CC6D90AC}"/>
          </ac:spMkLst>
        </pc:spChg>
        <pc:picChg chg="add mod">
          <ac:chgData name="Tulimieri, Duncan" userId="03c543d0-e70e-453c-9896-f7afbb0b7e9c" providerId="ADAL" clId="{13B3FE45-C91D-A94F-B757-B458941B9581}" dt="2021-04-28T17:42:52.387" v="6419" actId="14100"/>
          <ac:picMkLst>
            <pc:docMk/>
            <pc:sldMk cId="2943210308" sldId="284"/>
            <ac:picMk id="6" creationId="{17AE194C-5602-FF44-92AF-07D5BB280B3E}"/>
          </ac:picMkLst>
        </pc:picChg>
      </pc:sldChg>
      <pc:sldChg chg="addSp delSp modSp add mod modClrScheme chgLayout">
        <pc:chgData name="Tulimieri, Duncan" userId="03c543d0-e70e-453c-9896-f7afbb0b7e9c" providerId="ADAL" clId="{13B3FE45-C91D-A94F-B757-B458941B9581}" dt="2021-04-28T17:51:59.049" v="6847" actId="20577"/>
        <pc:sldMkLst>
          <pc:docMk/>
          <pc:sldMk cId="823309742" sldId="285"/>
        </pc:sldMkLst>
        <pc:spChg chg="mod ord">
          <ac:chgData name="Tulimieri, Duncan" userId="03c543d0-e70e-453c-9896-f7afbb0b7e9c" providerId="ADAL" clId="{13B3FE45-C91D-A94F-B757-B458941B9581}" dt="2021-04-28T17:47:29.093" v="6472" actId="700"/>
          <ac:spMkLst>
            <pc:docMk/>
            <pc:sldMk cId="823309742" sldId="285"/>
            <ac:spMk id="2" creationId="{3C255C5A-88BA-3349-AF49-C8B78BBED7EB}"/>
          </ac:spMkLst>
        </pc:spChg>
        <pc:spChg chg="mod ord">
          <ac:chgData name="Tulimieri, Duncan" userId="03c543d0-e70e-453c-9896-f7afbb0b7e9c" providerId="ADAL" clId="{13B3FE45-C91D-A94F-B757-B458941B9581}" dt="2021-04-28T17:49:16.884" v="6716" actId="1035"/>
          <ac:spMkLst>
            <pc:docMk/>
            <pc:sldMk cId="823309742" sldId="285"/>
            <ac:spMk id="3" creationId="{0F5BCE22-0DDC-4F47-8022-4DF4AAB8907A}"/>
          </ac:spMkLst>
        </pc:spChg>
        <pc:spChg chg="mod ord">
          <ac:chgData name="Tulimieri, Duncan" userId="03c543d0-e70e-453c-9896-f7afbb0b7e9c" providerId="ADAL" clId="{13B3FE45-C91D-A94F-B757-B458941B9581}" dt="2021-04-28T17:49:45.765" v="6718" actId="21"/>
          <ac:spMkLst>
            <pc:docMk/>
            <pc:sldMk cId="823309742" sldId="285"/>
            <ac:spMk id="4" creationId="{45663D4C-03A0-1D4B-B66F-C262D4C98895}"/>
          </ac:spMkLst>
        </pc:spChg>
        <pc:spChg chg="add del mod ord">
          <ac:chgData name="Tulimieri, Duncan" userId="03c543d0-e70e-453c-9896-f7afbb0b7e9c" providerId="ADAL" clId="{13B3FE45-C91D-A94F-B757-B458941B9581}" dt="2021-04-28T17:51:09.673" v="6830" actId="478"/>
          <ac:spMkLst>
            <pc:docMk/>
            <pc:sldMk cId="823309742" sldId="285"/>
            <ac:spMk id="5" creationId="{AEA34FF8-F7A8-3B4D-96AC-9E5623029111}"/>
          </ac:spMkLst>
        </pc:spChg>
        <pc:spChg chg="add mod">
          <ac:chgData name="Tulimieri, Duncan" userId="03c543d0-e70e-453c-9896-f7afbb0b7e9c" providerId="ADAL" clId="{13B3FE45-C91D-A94F-B757-B458941B9581}" dt="2021-04-28T17:51:59.049" v="6847" actId="20577"/>
          <ac:spMkLst>
            <pc:docMk/>
            <pc:sldMk cId="823309742" sldId="285"/>
            <ac:spMk id="7" creationId="{7ABCD2BF-EF5F-6E4C-B914-B2E58BD5973E}"/>
          </ac:spMkLst>
        </pc:spChg>
        <pc:picChg chg="add mod">
          <ac:chgData name="Tulimieri, Duncan" userId="03c543d0-e70e-453c-9896-f7afbb0b7e9c" providerId="ADAL" clId="{13B3FE45-C91D-A94F-B757-B458941B9581}" dt="2021-04-28T17:51:15.391" v="6834" actId="1076"/>
          <ac:picMkLst>
            <pc:docMk/>
            <pc:sldMk cId="823309742" sldId="285"/>
            <ac:picMk id="6" creationId="{3448E277-C6B2-FF43-85E9-1C986B36650D}"/>
          </ac:picMkLst>
        </pc:picChg>
      </pc:sldChg>
      <pc:sldChg chg="addSp delSp modSp add mod modClrScheme chgLayout">
        <pc:chgData name="Tulimieri, Duncan" userId="03c543d0-e70e-453c-9896-f7afbb0b7e9c" providerId="ADAL" clId="{13B3FE45-C91D-A94F-B757-B458941B9581}" dt="2021-05-02T22:25:23.435" v="10540" actId="14100"/>
        <pc:sldMkLst>
          <pc:docMk/>
          <pc:sldMk cId="716052010" sldId="286"/>
        </pc:sldMkLst>
        <pc:spChg chg="mod ord">
          <ac:chgData name="Tulimieri, Duncan" userId="03c543d0-e70e-453c-9896-f7afbb0b7e9c" providerId="ADAL" clId="{13B3FE45-C91D-A94F-B757-B458941B9581}" dt="2021-04-28T21:55:25.972" v="7149" actId="700"/>
          <ac:spMkLst>
            <pc:docMk/>
            <pc:sldMk cId="716052010" sldId="286"/>
            <ac:spMk id="2" creationId="{3C255C5A-88BA-3349-AF49-C8B78BBED7EB}"/>
          </ac:spMkLst>
        </pc:spChg>
        <pc:spChg chg="mod ord">
          <ac:chgData name="Tulimieri, Duncan" userId="03c543d0-e70e-453c-9896-f7afbb0b7e9c" providerId="ADAL" clId="{13B3FE45-C91D-A94F-B757-B458941B9581}" dt="2021-05-02T22:24:38.891" v="10519" actId="1035"/>
          <ac:spMkLst>
            <pc:docMk/>
            <pc:sldMk cId="716052010" sldId="286"/>
            <ac:spMk id="3" creationId="{0F5BCE22-0DDC-4F47-8022-4DF4AAB8907A}"/>
          </ac:spMkLst>
        </pc:spChg>
        <pc:spChg chg="mod ord">
          <ac:chgData name="Tulimieri, Duncan" userId="03c543d0-e70e-453c-9896-f7afbb0b7e9c" providerId="ADAL" clId="{13B3FE45-C91D-A94F-B757-B458941B9581}" dt="2021-05-02T22:23:46.605" v="10493" actId="20577"/>
          <ac:spMkLst>
            <pc:docMk/>
            <pc:sldMk cId="716052010" sldId="286"/>
            <ac:spMk id="4" creationId="{45663D4C-03A0-1D4B-B66F-C262D4C98895}"/>
          </ac:spMkLst>
        </pc:spChg>
        <pc:spChg chg="add del mod ord">
          <ac:chgData name="Tulimieri, Duncan" userId="03c543d0-e70e-453c-9896-f7afbb0b7e9c" providerId="ADAL" clId="{13B3FE45-C91D-A94F-B757-B458941B9581}" dt="2021-04-28T21:55:36.308" v="7151" actId="478"/>
          <ac:spMkLst>
            <pc:docMk/>
            <pc:sldMk cId="716052010" sldId="286"/>
            <ac:spMk id="5" creationId="{C9C9CA71-CD01-5F49-9A27-D035AB884DDA}"/>
          </ac:spMkLst>
        </pc:spChg>
        <pc:spChg chg="add mod">
          <ac:chgData name="Tulimieri, Duncan" userId="03c543d0-e70e-453c-9896-f7afbb0b7e9c" providerId="ADAL" clId="{13B3FE45-C91D-A94F-B757-B458941B9581}" dt="2021-04-28T21:55:56.932" v="7160" actId="20577"/>
          <ac:spMkLst>
            <pc:docMk/>
            <pc:sldMk cId="716052010" sldId="286"/>
            <ac:spMk id="7" creationId="{8E2942AB-F91E-7D42-BFB0-36F1DBE7490B}"/>
          </ac:spMkLst>
        </pc:spChg>
        <pc:picChg chg="add del mod">
          <ac:chgData name="Tulimieri, Duncan" userId="03c543d0-e70e-453c-9896-f7afbb0b7e9c" providerId="ADAL" clId="{13B3FE45-C91D-A94F-B757-B458941B9581}" dt="2021-05-02T22:23:29.253" v="10486" actId="478"/>
          <ac:picMkLst>
            <pc:docMk/>
            <pc:sldMk cId="716052010" sldId="286"/>
            <ac:picMk id="6" creationId="{EB4864B3-94FE-9A46-A5A4-AE7FCEFE53B1}"/>
          </ac:picMkLst>
        </pc:picChg>
        <pc:picChg chg="add mod">
          <ac:chgData name="Tulimieri, Duncan" userId="03c543d0-e70e-453c-9896-f7afbb0b7e9c" providerId="ADAL" clId="{13B3FE45-C91D-A94F-B757-B458941B9581}" dt="2021-05-02T22:25:23.435" v="10540" actId="14100"/>
          <ac:picMkLst>
            <pc:docMk/>
            <pc:sldMk cId="716052010" sldId="286"/>
            <ac:picMk id="8" creationId="{5F9D68E8-D171-824A-A63D-AD143605DD89}"/>
          </ac:picMkLst>
        </pc:picChg>
      </pc:sldChg>
      <pc:sldChg chg="modSp add mod">
        <pc:chgData name="Tulimieri, Duncan" userId="03c543d0-e70e-453c-9896-f7afbb0b7e9c" providerId="ADAL" clId="{13B3FE45-C91D-A94F-B757-B458941B9581}" dt="2021-04-28T21:57:47.305" v="7385" actId="20577"/>
        <pc:sldMkLst>
          <pc:docMk/>
          <pc:sldMk cId="34620057" sldId="287"/>
        </pc:sldMkLst>
        <pc:spChg chg="mod">
          <ac:chgData name="Tulimieri, Duncan" userId="03c543d0-e70e-453c-9896-f7afbb0b7e9c" providerId="ADAL" clId="{13B3FE45-C91D-A94F-B757-B458941B9581}" dt="2021-04-28T21:57:47.305" v="7385" actId="20577"/>
          <ac:spMkLst>
            <pc:docMk/>
            <pc:sldMk cId="34620057" sldId="287"/>
            <ac:spMk id="4" creationId="{45663D4C-03A0-1D4B-B66F-C262D4C98895}"/>
          </ac:spMkLst>
        </pc:spChg>
      </pc:sldChg>
      <pc:sldChg chg="addSp delSp modSp add mod modNotesTx">
        <pc:chgData name="Tulimieri, Duncan" userId="03c543d0-e70e-453c-9896-f7afbb0b7e9c" providerId="ADAL" clId="{13B3FE45-C91D-A94F-B757-B458941B9581}" dt="2021-05-02T22:20:03.151" v="10482" actId="5793"/>
        <pc:sldMkLst>
          <pc:docMk/>
          <pc:sldMk cId="260248963" sldId="288"/>
        </pc:sldMkLst>
        <pc:spChg chg="del">
          <ac:chgData name="Tulimieri, Duncan" userId="03c543d0-e70e-453c-9896-f7afbb0b7e9c" providerId="ADAL" clId="{13B3FE45-C91D-A94F-B757-B458941B9581}" dt="2021-04-28T17:45:31.861" v="6466" actId="478"/>
          <ac:spMkLst>
            <pc:docMk/>
            <pc:sldMk cId="260248963" sldId="288"/>
            <ac:spMk id="4" creationId="{45663D4C-03A0-1D4B-B66F-C262D4C98895}"/>
          </ac:spMkLst>
        </pc:spChg>
        <pc:spChg chg="mod">
          <ac:chgData name="Tulimieri, Duncan" userId="03c543d0-e70e-453c-9896-f7afbb0b7e9c" providerId="ADAL" clId="{13B3FE45-C91D-A94F-B757-B458941B9581}" dt="2021-04-28T17:45:28.102" v="6464" actId="20577"/>
          <ac:spMkLst>
            <pc:docMk/>
            <pc:sldMk cId="260248963" sldId="288"/>
            <ac:spMk id="7" creationId="{07C62A8E-E776-4F4B-B483-F1A3CC6D90AC}"/>
          </ac:spMkLst>
        </pc:spChg>
        <pc:spChg chg="add del mod">
          <ac:chgData name="Tulimieri, Duncan" userId="03c543d0-e70e-453c-9896-f7afbb0b7e9c" providerId="ADAL" clId="{13B3FE45-C91D-A94F-B757-B458941B9581}" dt="2021-04-28T17:45:34.287" v="6467" actId="478"/>
          <ac:spMkLst>
            <pc:docMk/>
            <pc:sldMk cId="260248963" sldId="288"/>
            <ac:spMk id="8" creationId="{58C1E117-516B-7A44-888C-BC269F9356DF}"/>
          </ac:spMkLst>
        </pc:spChg>
        <pc:picChg chg="del">
          <ac:chgData name="Tulimieri, Duncan" userId="03c543d0-e70e-453c-9896-f7afbb0b7e9c" providerId="ADAL" clId="{13B3FE45-C91D-A94F-B757-B458941B9581}" dt="2021-04-28T17:45:29.318" v="6465" actId="478"/>
          <ac:picMkLst>
            <pc:docMk/>
            <pc:sldMk cId="260248963" sldId="288"/>
            <ac:picMk id="6" creationId="{17AE194C-5602-FF44-92AF-07D5BB280B3E}"/>
          </ac:picMkLst>
        </pc:picChg>
        <pc:picChg chg="add mod">
          <ac:chgData name="Tulimieri, Duncan" userId="03c543d0-e70e-453c-9896-f7afbb0b7e9c" providerId="ADAL" clId="{13B3FE45-C91D-A94F-B757-B458941B9581}" dt="2021-04-28T17:45:51.433" v="6471" actId="14100"/>
          <ac:picMkLst>
            <pc:docMk/>
            <pc:sldMk cId="260248963" sldId="288"/>
            <ac:picMk id="9" creationId="{300B1E78-172A-F443-B014-6F9D9DB3095C}"/>
          </ac:picMkLst>
        </pc:picChg>
        <pc:picChg chg="add mod">
          <ac:chgData name="Tulimieri, Duncan" userId="03c543d0-e70e-453c-9896-f7afbb0b7e9c" providerId="ADAL" clId="{13B3FE45-C91D-A94F-B757-B458941B9581}" dt="2021-05-02T20:13:55.131" v="9941" actId="14100"/>
          <ac:picMkLst>
            <pc:docMk/>
            <pc:sldMk cId="260248963" sldId="288"/>
            <ac:picMk id="10" creationId="{5FCD9BA0-BD90-924C-8F9D-79008D6FB5DC}"/>
          </ac:picMkLst>
        </pc:picChg>
      </pc:sldChg>
      <pc:sldChg chg="addSp delSp modSp add mod">
        <pc:chgData name="Tulimieri, Duncan" userId="03c543d0-e70e-453c-9896-f7afbb0b7e9c" providerId="ADAL" clId="{13B3FE45-C91D-A94F-B757-B458941B9581}" dt="2021-04-28T17:52:02.753" v="6848"/>
        <pc:sldMkLst>
          <pc:docMk/>
          <pc:sldMk cId="3618406510" sldId="289"/>
        </pc:sldMkLst>
        <pc:spChg chg="mod">
          <ac:chgData name="Tulimieri, Duncan" userId="03c543d0-e70e-453c-9896-f7afbb0b7e9c" providerId="ADAL" clId="{13B3FE45-C91D-A94F-B757-B458941B9581}" dt="2021-04-28T17:49:53.724" v="6720"/>
          <ac:spMkLst>
            <pc:docMk/>
            <pc:sldMk cId="3618406510" sldId="289"/>
            <ac:spMk id="4" creationId="{45663D4C-03A0-1D4B-B66F-C262D4C98895}"/>
          </ac:spMkLst>
        </pc:spChg>
        <pc:spChg chg="del">
          <ac:chgData name="Tulimieri, Duncan" userId="03c543d0-e70e-453c-9896-f7afbb0b7e9c" providerId="ADAL" clId="{13B3FE45-C91D-A94F-B757-B458941B9581}" dt="2021-04-28T17:51:27.866" v="6836" actId="478"/>
          <ac:spMkLst>
            <pc:docMk/>
            <pc:sldMk cId="3618406510" sldId="289"/>
            <ac:spMk id="5" creationId="{AEA34FF8-F7A8-3B4D-96AC-9E5623029111}"/>
          </ac:spMkLst>
        </pc:spChg>
        <pc:spChg chg="add mod">
          <ac:chgData name="Tulimieri, Duncan" userId="03c543d0-e70e-453c-9896-f7afbb0b7e9c" providerId="ADAL" clId="{13B3FE45-C91D-A94F-B757-B458941B9581}" dt="2021-04-28T17:52:02.753" v="6848"/>
          <ac:spMkLst>
            <pc:docMk/>
            <pc:sldMk cId="3618406510" sldId="289"/>
            <ac:spMk id="7" creationId="{E9F8B93F-4230-494F-A3D9-3843C323ACD6}"/>
          </ac:spMkLst>
        </pc:spChg>
        <pc:picChg chg="add mod">
          <ac:chgData name="Tulimieri, Duncan" userId="03c543d0-e70e-453c-9896-f7afbb0b7e9c" providerId="ADAL" clId="{13B3FE45-C91D-A94F-B757-B458941B9581}" dt="2021-04-28T17:51:32.898" v="6839" actId="1076"/>
          <ac:picMkLst>
            <pc:docMk/>
            <pc:sldMk cId="3618406510" sldId="289"/>
            <ac:picMk id="6" creationId="{44D511A1-B6A4-FB4D-8CA3-9696EF20AD6A}"/>
          </ac:picMkLst>
        </pc:picChg>
      </pc:sldChg>
      <pc:sldChg chg="addSp delSp modSp add mod">
        <pc:chgData name="Tulimieri, Duncan" userId="03c543d0-e70e-453c-9896-f7afbb0b7e9c" providerId="ADAL" clId="{13B3FE45-C91D-A94F-B757-B458941B9581}" dt="2021-04-28T17:52:06.931" v="6850" actId="1076"/>
        <pc:sldMkLst>
          <pc:docMk/>
          <pc:sldMk cId="2940845798" sldId="290"/>
        </pc:sldMkLst>
        <pc:spChg chg="mod">
          <ac:chgData name="Tulimieri, Duncan" userId="03c543d0-e70e-453c-9896-f7afbb0b7e9c" providerId="ADAL" clId="{13B3FE45-C91D-A94F-B757-B458941B9581}" dt="2021-04-28T17:50:56.674" v="6829" actId="20577"/>
          <ac:spMkLst>
            <pc:docMk/>
            <pc:sldMk cId="2940845798" sldId="290"/>
            <ac:spMk id="4" creationId="{45663D4C-03A0-1D4B-B66F-C262D4C98895}"/>
          </ac:spMkLst>
        </pc:spChg>
        <pc:spChg chg="del">
          <ac:chgData name="Tulimieri, Duncan" userId="03c543d0-e70e-453c-9896-f7afbb0b7e9c" providerId="ADAL" clId="{13B3FE45-C91D-A94F-B757-B458941B9581}" dt="2021-04-28T17:51:36.559" v="6840" actId="478"/>
          <ac:spMkLst>
            <pc:docMk/>
            <pc:sldMk cId="2940845798" sldId="290"/>
            <ac:spMk id="5" creationId="{AEA34FF8-F7A8-3B4D-96AC-9E5623029111}"/>
          </ac:spMkLst>
        </pc:spChg>
        <pc:spChg chg="add mod">
          <ac:chgData name="Tulimieri, Duncan" userId="03c543d0-e70e-453c-9896-f7afbb0b7e9c" providerId="ADAL" clId="{13B3FE45-C91D-A94F-B757-B458941B9581}" dt="2021-04-28T17:52:04.128" v="6849"/>
          <ac:spMkLst>
            <pc:docMk/>
            <pc:sldMk cId="2940845798" sldId="290"/>
            <ac:spMk id="7" creationId="{DCF7E7FB-94CF-EB4B-8244-97375F4FDE08}"/>
          </ac:spMkLst>
        </pc:spChg>
        <pc:picChg chg="add mod">
          <ac:chgData name="Tulimieri, Duncan" userId="03c543d0-e70e-453c-9896-f7afbb0b7e9c" providerId="ADAL" clId="{13B3FE45-C91D-A94F-B757-B458941B9581}" dt="2021-04-28T17:52:06.931" v="6850" actId="1076"/>
          <ac:picMkLst>
            <pc:docMk/>
            <pc:sldMk cId="2940845798" sldId="290"/>
            <ac:picMk id="6" creationId="{ECBE4912-1EA0-184E-9A52-F7942276EE63}"/>
          </ac:picMkLst>
        </pc:picChg>
      </pc:sldChg>
      <pc:sldChg chg="modSp add mod modAnim">
        <pc:chgData name="Tulimieri, Duncan" userId="03c543d0-e70e-453c-9896-f7afbb0b7e9c" providerId="ADAL" clId="{13B3FE45-C91D-A94F-B757-B458941B9581}" dt="2021-05-02T22:01:23.250" v="10198"/>
        <pc:sldMkLst>
          <pc:docMk/>
          <pc:sldMk cId="2446163560" sldId="291"/>
        </pc:sldMkLst>
        <pc:spChg chg="mod">
          <ac:chgData name="Tulimieri, Duncan" userId="03c543d0-e70e-453c-9896-f7afbb0b7e9c" providerId="ADAL" clId="{13B3FE45-C91D-A94F-B757-B458941B9581}" dt="2021-04-28T22:08:49.575" v="8283" actId="1035"/>
          <ac:spMkLst>
            <pc:docMk/>
            <pc:sldMk cId="2446163560" sldId="291"/>
            <ac:spMk id="4" creationId="{0D35851F-963C-104B-A07C-A4F95E43C58D}"/>
          </ac:spMkLst>
        </pc:spChg>
      </pc:sldChg>
      <pc:sldChg chg="modSp add mod modAnim">
        <pc:chgData name="Tulimieri, Duncan" userId="03c543d0-e70e-453c-9896-f7afbb0b7e9c" providerId="ADAL" clId="{13B3FE45-C91D-A94F-B757-B458941B9581}" dt="2021-05-02T22:01:49.399" v="10203"/>
        <pc:sldMkLst>
          <pc:docMk/>
          <pc:sldMk cId="2059893686" sldId="292"/>
        </pc:sldMkLst>
        <pc:spChg chg="mod">
          <ac:chgData name="Tulimieri, Duncan" userId="03c543d0-e70e-453c-9896-f7afbb0b7e9c" providerId="ADAL" clId="{13B3FE45-C91D-A94F-B757-B458941B9581}" dt="2021-05-02T22:01:31.083" v="10199" actId="20577"/>
          <ac:spMkLst>
            <pc:docMk/>
            <pc:sldMk cId="2059893686" sldId="292"/>
            <ac:spMk id="4" creationId="{0D35851F-963C-104B-A07C-A4F95E43C58D}"/>
          </ac:spMkLst>
        </pc:spChg>
      </pc:sldChg>
      <pc:sldChg chg="addSp delSp modSp add mod ord">
        <pc:chgData name="Tulimieri, Duncan" userId="03c543d0-e70e-453c-9896-f7afbb0b7e9c" providerId="ADAL" clId="{13B3FE45-C91D-A94F-B757-B458941B9581}" dt="2021-05-02T20:23:05.370" v="10101" actId="1076"/>
        <pc:sldMkLst>
          <pc:docMk/>
          <pc:sldMk cId="2269742908" sldId="293"/>
        </pc:sldMkLst>
        <pc:spChg chg="mod">
          <ac:chgData name="Tulimieri, Duncan" userId="03c543d0-e70e-453c-9896-f7afbb0b7e9c" providerId="ADAL" clId="{13B3FE45-C91D-A94F-B757-B458941B9581}" dt="2021-04-28T23:27:45.858" v="9438" actId="1035"/>
          <ac:spMkLst>
            <pc:docMk/>
            <pc:sldMk cId="2269742908" sldId="293"/>
            <ac:spMk id="3" creationId="{174862C0-F6A5-D043-B28D-703FC9B07E6B}"/>
          </ac:spMkLst>
        </pc:spChg>
        <pc:spChg chg="del mod">
          <ac:chgData name="Tulimieri, Duncan" userId="03c543d0-e70e-453c-9896-f7afbb0b7e9c" providerId="ADAL" clId="{13B3FE45-C91D-A94F-B757-B458941B9581}" dt="2021-04-28T23:27:42.370" v="9434" actId="478"/>
          <ac:spMkLst>
            <pc:docMk/>
            <pc:sldMk cId="2269742908" sldId="293"/>
            <ac:spMk id="4" creationId="{3DB5ED11-0F00-5346-858A-7B42EC1DBF8D}"/>
          </ac:spMkLst>
        </pc:spChg>
        <pc:spChg chg="add mod">
          <ac:chgData name="Tulimieri, Duncan" userId="03c543d0-e70e-453c-9896-f7afbb0b7e9c" providerId="ADAL" clId="{13B3FE45-C91D-A94F-B757-B458941B9581}" dt="2021-05-02T20:23:05.370" v="10101" actId="1076"/>
          <ac:spMkLst>
            <pc:docMk/>
            <pc:sldMk cId="2269742908" sldId="293"/>
            <ac:spMk id="17" creationId="{56724827-3FE3-344C-B24B-584ED8D450F9}"/>
          </ac:spMkLst>
        </pc:spChg>
        <pc:picChg chg="add del mod">
          <ac:chgData name="Tulimieri, Duncan" userId="03c543d0-e70e-453c-9896-f7afbb0b7e9c" providerId="ADAL" clId="{13B3FE45-C91D-A94F-B757-B458941B9581}" dt="2021-04-28T23:51:47.635" v="9527" actId="478"/>
          <ac:picMkLst>
            <pc:docMk/>
            <pc:sldMk cId="2269742908" sldId="293"/>
            <ac:picMk id="6" creationId="{D688D07C-2DAA-6A47-AA2E-3A4AFA0DF0D6}"/>
          </ac:picMkLst>
        </pc:picChg>
        <pc:picChg chg="add del mod">
          <ac:chgData name="Tulimieri, Duncan" userId="03c543d0-e70e-453c-9896-f7afbb0b7e9c" providerId="ADAL" clId="{13B3FE45-C91D-A94F-B757-B458941B9581}" dt="2021-04-28T23:41:38.923" v="9481" actId="21"/>
          <ac:picMkLst>
            <pc:docMk/>
            <pc:sldMk cId="2269742908" sldId="293"/>
            <ac:picMk id="8" creationId="{0AF94243-55B8-CD44-9198-3628DD60DD6C}"/>
          </ac:picMkLst>
        </pc:picChg>
        <pc:picChg chg="add del mod">
          <ac:chgData name="Tulimieri, Duncan" userId="03c543d0-e70e-453c-9896-f7afbb0b7e9c" providerId="ADAL" clId="{13B3FE45-C91D-A94F-B757-B458941B9581}" dt="2021-04-29T15:20:07.192" v="9586" actId="478"/>
          <ac:picMkLst>
            <pc:docMk/>
            <pc:sldMk cId="2269742908" sldId="293"/>
            <ac:picMk id="10" creationId="{B11C5E2C-3D86-A24C-BCBE-9A0D88C27605}"/>
          </ac:picMkLst>
        </pc:picChg>
        <pc:picChg chg="add del mod">
          <ac:chgData name="Tulimieri, Duncan" userId="03c543d0-e70e-453c-9896-f7afbb0b7e9c" providerId="ADAL" clId="{13B3FE45-C91D-A94F-B757-B458941B9581}" dt="2021-04-29T15:48:38.882" v="9689" actId="478"/>
          <ac:picMkLst>
            <pc:docMk/>
            <pc:sldMk cId="2269742908" sldId="293"/>
            <ac:picMk id="12" creationId="{4E1B6801-F12C-4946-A3D4-D8D2125A9631}"/>
          </ac:picMkLst>
        </pc:picChg>
        <pc:picChg chg="add del mod">
          <ac:chgData name="Tulimieri, Duncan" userId="03c543d0-e70e-453c-9896-f7afbb0b7e9c" providerId="ADAL" clId="{13B3FE45-C91D-A94F-B757-B458941B9581}" dt="2021-04-29T15:46:13.221" v="9678" actId="478"/>
          <ac:picMkLst>
            <pc:docMk/>
            <pc:sldMk cId="2269742908" sldId="293"/>
            <ac:picMk id="14" creationId="{EEFD994C-E0F2-E14D-A696-129E4D9CB0AD}"/>
          </ac:picMkLst>
        </pc:picChg>
        <pc:picChg chg="add mod">
          <ac:chgData name="Tulimieri, Duncan" userId="03c543d0-e70e-453c-9896-f7afbb0b7e9c" providerId="ADAL" clId="{13B3FE45-C91D-A94F-B757-B458941B9581}" dt="2021-04-29T15:48:54.368" v="9692" actId="1076"/>
          <ac:picMkLst>
            <pc:docMk/>
            <pc:sldMk cId="2269742908" sldId="293"/>
            <ac:picMk id="16" creationId="{02136A2F-F6AD-3F40-89A8-CB3011B52613}"/>
          </ac:picMkLst>
        </pc:picChg>
      </pc:sldChg>
      <pc:sldChg chg="addSp delSp modSp add mod ord">
        <pc:chgData name="Tulimieri, Duncan" userId="03c543d0-e70e-453c-9896-f7afbb0b7e9c" providerId="ADAL" clId="{13B3FE45-C91D-A94F-B757-B458941B9581}" dt="2021-05-02T20:23:23.056" v="10108"/>
        <pc:sldMkLst>
          <pc:docMk/>
          <pc:sldMk cId="1557620515" sldId="294"/>
        </pc:sldMkLst>
        <pc:spChg chg="add del mod">
          <ac:chgData name="Tulimieri, Duncan" userId="03c543d0-e70e-453c-9896-f7afbb0b7e9c" providerId="ADAL" clId="{13B3FE45-C91D-A94F-B757-B458941B9581}" dt="2021-05-02T20:23:22.723" v="10107" actId="478"/>
          <ac:spMkLst>
            <pc:docMk/>
            <pc:sldMk cId="1557620515" sldId="294"/>
            <ac:spMk id="20" creationId="{43B02158-EBD7-9141-B939-E908A145C1CA}"/>
          </ac:spMkLst>
        </pc:spChg>
        <pc:spChg chg="add del mod">
          <ac:chgData name="Tulimieri, Duncan" userId="03c543d0-e70e-453c-9896-f7afbb0b7e9c" providerId="ADAL" clId="{13B3FE45-C91D-A94F-B757-B458941B9581}" dt="2021-05-02T20:23:19.991" v="10106" actId="478"/>
          <ac:spMkLst>
            <pc:docMk/>
            <pc:sldMk cId="1557620515" sldId="294"/>
            <ac:spMk id="21" creationId="{4C95DF6A-CE45-354F-BE76-DBF34EB106D2}"/>
          </ac:spMkLst>
        </pc:spChg>
        <pc:spChg chg="add mod">
          <ac:chgData name="Tulimieri, Duncan" userId="03c543d0-e70e-453c-9896-f7afbb0b7e9c" providerId="ADAL" clId="{13B3FE45-C91D-A94F-B757-B458941B9581}" dt="2021-05-02T20:23:23.056" v="10108"/>
          <ac:spMkLst>
            <pc:docMk/>
            <pc:sldMk cId="1557620515" sldId="294"/>
            <ac:spMk id="22" creationId="{42A3B906-AF5D-7445-8A2B-7C1DD7654E57}"/>
          </ac:spMkLst>
        </pc:spChg>
        <pc:picChg chg="add del mod">
          <ac:chgData name="Tulimieri, Duncan" userId="03c543d0-e70e-453c-9896-f7afbb0b7e9c" providerId="ADAL" clId="{13B3FE45-C91D-A94F-B757-B458941B9581}" dt="2021-04-28T23:47:48.955" v="9516" actId="478"/>
          <ac:picMkLst>
            <pc:docMk/>
            <pc:sldMk cId="1557620515" sldId="294"/>
            <ac:picMk id="5" creationId="{B15F8D1B-9A7E-2E43-A44B-156046E7E39D}"/>
          </ac:picMkLst>
        </pc:picChg>
        <pc:picChg chg="del">
          <ac:chgData name="Tulimieri, Duncan" userId="03c543d0-e70e-453c-9896-f7afbb0b7e9c" providerId="ADAL" clId="{13B3FE45-C91D-A94F-B757-B458941B9581}" dt="2021-04-28T23:41:49.711" v="9484" actId="478"/>
          <ac:picMkLst>
            <pc:docMk/>
            <pc:sldMk cId="1557620515" sldId="294"/>
            <ac:picMk id="6" creationId="{D688D07C-2DAA-6A47-AA2E-3A4AFA0DF0D6}"/>
          </ac:picMkLst>
        </pc:picChg>
        <pc:picChg chg="add del mod">
          <ac:chgData name="Tulimieri, Duncan" userId="03c543d0-e70e-453c-9896-f7afbb0b7e9c" providerId="ADAL" clId="{13B3FE45-C91D-A94F-B757-B458941B9581}" dt="2021-04-28T23:47:44.939" v="9514"/>
          <ac:picMkLst>
            <pc:docMk/>
            <pc:sldMk cId="1557620515" sldId="294"/>
            <ac:picMk id="7" creationId="{8EBEC35B-6E88-0043-B30F-34222AB00EB5}"/>
          </ac:picMkLst>
        </pc:picChg>
        <pc:picChg chg="add del mod">
          <ac:chgData name="Tulimieri, Duncan" userId="03c543d0-e70e-453c-9896-f7afbb0b7e9c" providerId="ADAL" clId="{13B3FE45-C91D-A94F-B757-B458941B9581}" dt="2021-04-28T23:48:01.794" v="9519" actId="478"/>
          <ac:picMkLst>
            <pc:docMk/>
            <pc:sldMk cId="1557620515" sldId="294"/>
            <ac:picMk id="9" creationId="{A92EB064-49D2-214B-8727-FE2E589617FA}"/>
          </ac:picMkLst>
        </pc:picChg>
        <pc:picChg chg="add del mod">
          <ac:chgData name="Tulimieri, Duncan" userId="03c543d0-e70e-453c-9896-f7afbb0b7e9c" providerId="ADAL" clId="{13B3FE45-C91D-A94F-B757-B458941B9581}" dt="2021-04-28T23:48:44.949" v="9526" actId="478"/>
          <ac:picMkLst>
            <pc:docMk/>
            <pc:sldMk cId="1557620515" sldId="294"/>
            <ac:picMk id="11" creationId="{E8E0FFA5-D692-B646-83A3-6E3EADE0BF7D}"/>
          </ac:picMkLst>
        </pc:picChg>
        <pc:picChg chg="add del mod">
          <ac:chgData name="Tulimieri, Duncan" userId="03c543d0-e70e-453c-9896-f7afbb0b7e9c" providerId="ADAL" clId="{13B3FE45-C91D-A94F-B757-B458941B9581}" dt="2021-04-29T15:20:32.906" v="9596" actId="478"/>
          <ac:picMkLst>
            <pc:docMk/>
            <pc:sldMk cId="1557620515" sldId="294"/>
            <ac:picMk id="13" creationId="{346ADF51-DC9B-FD43-BF94-0257457BA32A}"/>
          </ac:picMkLst>
        </pc:picChg>
        <pc:picChg chg="add del mod">
          <ac:chgData name="Tulimieri, Duncan" userId="03c543d0-e70e-453c-9896-f7afbb0b7e9c" providerId="ADAL" clId="{13B3FE45-C91D-A94F-B757-B458941B9581}" dt="2021-04-29T15:48:40.923" v="9690" actId="478"/>
          <ac:picMkLst>
            <pc:docMk/>
            <pc:sldMk cId="1557620515" sldId="294"/>
            <ac:picMk id="15" creationId="{A139671E-FC3F-AF40-B5A5-9DBBB14DE01C}"/>
          </ac:picMkLst>
        </pc:picChg>
        <pc:picChg chg="add del mod">
          <ac:chgData name="Tulimieri, Duncan" userId="03c543d0-e70e-453c-9896-f7afbb0b7e9c" providerId="ADAL" clId="{13B3FE45-C91D-A94F-B757-B458941B9581}" dt="2021-04-29T15:46:16.230" v="9679" actId="478"/>
          <ac:picMkLst>
            <pc:docMk/>
            <pc:sldMk cId="1557620515" sldId="294"/>
            <ac:picMk id="17" creationId="{F8DC2691-3169-0745-91BC-D6BCD9CBAE5A}"/>
          </ac:picMkLst>
        </pc:picChg>
        <pc:picChg chg="add mod">
          <ac:chgData name="Tulimieri, Duncan" userId="03c543d0-e70e-453c-9896-f7afbb0b7e9c" providerId="ADAL" clId="{13B3FE45-C91D-A94F-B757-B458941B9581}" dt="2021-04-29T15:48:44.789" v="9691" actId="1076"/>
          <ac:picMkLst>
            <pc:docMk/>
            <pc:sldMk cId="1557620515" sldId="294"/>
            <ac:picMk id="19" creationId="{26882B8F-4391-8A41-AD7B-EF34E8AF862C}"/>
          </ac:picMkLst>
        </pc:picChg>
      </pc:sldChg>
      <pc:sldChg chg="addSp delSp modSp add mod">
        <pc:chgData name="Tulimieri, Duncan" userId="03c543d0-e70e-453c-9896-f7afbb0b7e9c" providerId="ADAL" clId="{13B3FE45-C91D-A94F-B757-B458941B9581}" dt="2021-05-02T22:25:14.450" v="10537" actId="14100"/>
        <pc:sldMkLst>
          <pc:docMk/>
          <pc:sldMk cId="237720875" sldId="295"/>
        </pc:sldMkLst>
        <pc:spChg chg="mod">
          <ac:chgData name="Tulimieri, Duncan" userId="03c543d0-e70e-453c-9896-f7afbb0b7e9c" providerId="ADAL" clId="{13B3FE45-C91D-A94F-B757-B458941B9581}" dt="2021-05-02T22:24:31.729" v="10514" actId="1035"/>
          <ac:spMkLst>
            <pc:docMk/>
            <pc:sldMk cId="237720875" sldId="295"/>
            <ac:spMk id="3" creationId="{0F5BCE22-0DDC-4F47-8022-4DF4AAB8907A}"/>
          </ac:spMkLst>
        </pc:spChg>
        <pc:spChg chg="mod">
          <ac:chgData name="Tulimieri, Duncan" userId="03c543d0-e70e-453c-9896-f7afbb0b7e9c" providerId="ADAL" clId="{13B3FE45-C91D-A94F-B757-B458941B9581}" dt="2021-05-02T22:24:15.297" v="10505" actId="20577"/>
          <ac:spMkLst>
            <pc:docMk/>
            <pc:sldMk cId="237720875" sldId="295"/>
            <ac:spMk id="4" creationId="{45663D4C-03A0-1D4B-B66F-C262D4C98895}"/>
          </ac:spMkLst>
        </pc:spChg>
        <pc:picChg chg="add mod">
          <ac:chgData name="Tulimieri, Duncan" userId="03c543d0-e70e-453c-9896-f7afbb0b7e9c" providerId="ADAL" clId="{13B3FE45-C91D-A94F-B757-B458941B9581}" dt="2021-05-02T22:25:14.450" v="10537" actId="14100"/>
          <ac:picMkLst>
            <pc:docMk/>
            <pc:sldMk cId="237720875" sldId="295"/>
            <ac:picMk id="5" creationId="{43191ED8-67C6-2742-A6DB-2F8C598BB61B}"/>
          </ac:picMkLst>
        </pc:picChg>
        <pc:picChg chg="del">
          <ac:chgData name="Tulimieri, Duncan" userId="03c543d0-e70e-453c-9896-f7afbb0b7e9c" providerId="ADAL" clId="{13B3FE45-C91D-A94F-B757-B458941B9581}" dt="2021-05-02T22:24:12.359" v="10504" actId="478"/>
          <ac:picMkLst>
            <pc:docMk/>
            <pc:sldMk cId="237720875" sldId="295"/>
            <ac:picMk id="6" creationId="{EB4864B3-94FE-9A46-A5A4-AE7FCEFE53B1}"/>
          </ac:picMkLst>
        </pc:picChg>
      </pc:sldChg>
      <pc:sldChg chg="addSp delSp modSp add mod">
        <pc:chgData name="Tulimieri, Duncan" userId="03c543d0-e70e-453c-9896-f7afbb0b7e9c" providerId="ADAL" clId="{13B3FE45-C91D-A94F-B757-B458941B9581}" dt="2021-05-02T22:25:11.468" v="10535"/>
        <pc:sldMkLst>
          <pc:docMk/>
          <pc:sldMk cId="2909293862" sldId="296"/>
        </pc:sldMkLst>
        <pc:spChg chg="mod">
          <ac:chgData name="Tulimieri, Duncan" userId="03c543d0-e70e-453c-9896-f7afbb0b7e9c" providerId="ADAL" clId="{13B3FE45-C91D-A94F-B757-B458941B9581}" dt="2021-05-02T22:24:58.823" v="10527" actId="1035"/>
          <ac:spMkLst>
            <pc:docMk/>
            <pc:sldMk cId="2909293862" sldId="296"/>
            <ac:spMk id="3" creationId="{0F5BCE22-0DDC-4F47-8022-4DF4AAB8907A}"/>
          </ac:spMkLst>
        </pc:spChg>
        <pc:spChg chg="mod">
          <ac:chgData name="Tulimieri, Duncan" userId="03c543d0-e70e-453c-9896-f7afbb0b7e9c" providerId="ADAL" clId="{13B3FE45-C91D-A94F-B757-B458941B9581}" dt="2021-05-02T22:24:48.165" v="10521" actId="20577"/>
          <ac:spMkLst>
            <pc:docMk/>
            <pc:sldMk cId="2909293862" sldId="296"/>
            <ac:spMk id="4" creationId="{45663D4C-03A0-1D4B-B66F-C262D4C98895}"/>
          </ac:spMkLst>
        </pc:spChg>
        <pc:spChg chg="add del mod">
          <ac:chgData name="Tulimieri, Duncan" userId="03c543d0-e70e-453c-9896-f7afbb0b7e9c" providerId="ADAL" clId="{13B3FE45-C91D-A94F-B757-B458941B9581}" dt="2021-05-02T22:25:11.468" v="10535"/>
          <ac:spMkLst>
            <pc:docMk/>
            <pc:sldMk cId="2909293862" sldId="296"/>
            <ac:spMk id="5" creationId="{7194FF42-5027-E443-9764-67B456C7B707}"/>
          </ac:spMkLst>
        </pc:spChg>
        <pc:picChg chg="del">
          <ac:chgData name="Tulimieri, Duncan" userId="03c543d0-e70e-453c-9896-f7afbb0b7e9c" providerId="ADAL" clId="{13B3FE45-C91D-A94F-B757-B458941B9581}" dt="2021-05-02T22:24:44.670" v="10520" actId="478"/>
          <ac:picMkLst>
            <pc:docMk/>
            <pc:sldMk cId="2909293862" sldId="296"/>
            <ac:picMk id="6" creationId="{EB4864B3-94FE-9A46-A5A4-AE7FCEFE53B1}"/>
          </ac:picMkLst>
        </pc:picChg>
        <pc:picChg chg="add mod">
          <ac:chgData name="Tulimieri, Duncan" userId="03c543d0-e70e-453c-9896-f7afbb0b7e9c" providerId="ADAL" clId="{13B3FE45-C91D-A94F-B757-B458941B9581}" dt="2021-05-02T22:25:09.207" v="10533" actId="1076"/>
          <ac:picMkLst>
            <pc:docMk/>
            <pc:sldMk cId="2909293862" sldId="296"/>
            <ac:picMk id="8" creationId="{6350A0F9-CAF2-0C40-8AF4-5BA2BCC9D859}"/>
          </ac:picMkLst>
        </pc:picChg>
      </pc:sldChg>
      <pc:sldChg chg="modSp add del mod">
        <pc:chgData name="Tulimieri, Duncan" userId="03c543d0-e70e-453c-9896-f7afbb0b7e9c" providerId="ADAL" clId="{13B3FE45-C91D-A94F-B757-B458941B9581}" dt="2021-05-02T22:26:42.026" v="10542" actId="2696"/>
        <pc:sldMkLst>
          <pc:docMk/>
          <pc:sldMk cId="1755743250" sldId="297"/>
        </pc:sldMkLst>
        <pc:spChg chg="mod">
          <ac:chgData name="Tulimieri, Duncan" userId="03c543d0-e70e-453c-9896-f7afbb0b7e9c" providerId="ADAL" clId="{13B3FE45-C91D-A94F-B757-B458941B9581}" dt="2021-05-02T22:25:39.434" v="10541" actId="20577"/>
          <ac:spMkLst>
            <pc:docMk/>
            <pc:sldMk cId="1755743250" sldId="297"/>
            <ac:spMk id="4" creationId="{45663D4C-03A0-1D4B-B66F-C262D4C9889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5CB7454-15C1-A944-AC37-5542B6D3ECE9}" type="datetime1">
              <a:rPr lang="en-US"/>
              <a:pPr>
                <a:defRPr/>
              </a:pPr>
              <a:t>4/27/21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6CAD9EFA-3E97-9B4D-8EE7-720657CEF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7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1210EC45-414C-6A4E-BBBD-A09AEA33A371}" type="datetime1">
              <a:rPr lang="en-US"/>
              <a:pPr>
                <a:defRPr/>
              </a:pPr>
              <a:t>4/27/21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FE6EDC6-DD80-2D48-A9E8-763FB51E6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40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Trajectory period = 5s, trials = 10s (2 times through path)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4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EYE-TRACK: track target as accurately as possible with eyes while hands are immobile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28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HAND-TRACK: track target as accurately as possible with cursor (i.e. hand)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explicit instructions about what to do with gaze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1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How gaze shared between target and cursor (HAND –TRACK)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Thick red = mean; dotted red = 1 SD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2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0D7B25-ACE0-FE4A-BEC5-FD704410E4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85800" y="1047750"/>
            <a:ext cx="7772400" cy="106680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B3D918E-2A9B-6747-A03F-B30194E3F2D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371600" y="2343150"/>
            <a:ext cx="6477000" cy="12954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B0F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75153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459580"/>
            <a:ext cx="2514600" cy="664369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1329"/>
            <a:ext cx="5486400" cy="363616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0" y="1200150"/>
            <a:ext cx="25146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8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742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04950"/>
            <a:ext cx="8229600" cy="265112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006096"/>
                </a:solidFill>
              </a:defRPr>
            </a:lvl1pPr>
            <a:lvl2pPr>
              <a:defRPr>
                <a:solidFill>
                  <a:srgbClr val="006096"/>
                </a:solidFill>
              </a:defRPr>
            </a:lvl2pPr>
            <a:lvl3pPr>
              <a:defRPr>
                <a:solidFill>
                  <a:srgbClr val="006096"/>
                </a:solidFill>
              </a:defRPr>
            </a:lvl3pPr>
            <a:lvl4pPr>
              <a:defRPr>
                <a:solidFill>
                  <a:srgbClr val="006096"/>
                </a:solidFill>
              </a:defRPr>
            </a:lvl4pPr>
            <a:lvl5pPr>
              <a:defRPr>
                <a:solidFill>
                  <a:srgbClr val="00609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C6F69E68-A1F7-A441-8DC9-1255D615AC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1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18930" y="515937"/>
            <a:ext cx="2057400" cy="357981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15937"/>
            <a:ext cx="6019800" cy="357981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006096"/>
                </a:solidFill>
              </a:defRPr>
            </a:lvl1pPr>
            <a:lvl2pPr>
              <a:defRPr>
                <a:solidFill>
                  <a:srgbClr val="006096"/>
                </a:solidFill>
              </a:defRPr>
            </a:lvl2pPr>
            <a:lvl3pPr>
              <a:defRPr>
                <a:solidFill>
                  <a:srgbClr val="006096"/>
                </a:solidFill>
              </a:defRPr>
            </a:lvl3pPr>
            <a:lvl4pPr>
              <a:defRPr>
                <a:solidFill>
                  <a:srgbClr val="006096"/>
                </a:solidFill>
              </a:defRPr>
            </a:lvl4pPr>
            <a:lvl5pPr>
              <a:defRPr>
                <a:solidFill>
                  <a:srgbClr val="00609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FD8FFC6-973B-2442-BCAF-B040FDE7B89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4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44E6B13-39B8-4D40-9CBD-E590BDBDE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6096"/>
                </a:solidFill>
              </a:defRPr>
            </a:lvl1pPr>
          </a:lstStyle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BC86925-5A9A-6740-9E5C-7BCBAD061A1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51435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BFB1A0-763F-9649-80AF-54626BA9BE47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543050"/>
            <a:ext cx="82296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6096"/>
                </a:solidFill>
              </a:defRPr>
            </a:lvl1pPr>
            <a:lvl2pPr>
              <a:defRPr>
                <a:solidFill>
                  <a:srgbClr val="006096"/>
                </a:solidFill>
              </a:defRPr>
            </a:lvl2pPr>
            <a:lvl3pPr>
              <a:defRPr>
                <a:solidFill>
                  <a:srgbClr val="006096"/>
                </a:solidFill>
              </a:defRPr>
            </a:lvl3pPr>
            <a:lvl4pPr>
              <a:defRPr>
                <a:solidFill>
                  <a:srgbClr val="006096"/>
                </a:solidFill>
              </a:defRPr>
            </a:lvl4pPr>
            <a:lvl5pPr>
              <a:defRPr>
                <a:solidFill>
                  <a:srgbClr val="00609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1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3050"/>
            <a:ext cx="8229600" cy="2651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  <a:lvl2pPr>
              <a:defRPr>
                <a:solidFill>
                  <a:srgbClr val="006096"/>
                </a:solidFill>
              </a:defRPr>
            </a:lvl2pPr>
            <a:lvl3pPr>
              <a:defRPr>
                <a:solidFill>
                  <a:srgbClr val="006096"/>
                </a:solidFill>
              </a:defRPr>
            </a:lvl3pPr>
            <a:lvl4pPr>
              <a:defRPr>
                <a:solidFill>
                  <a:srgbClr val="006096"/>
                </a:solidFill>
              </a:defRPr>
            </a:lvl4pPr>
            <a:lvl5pPr>
              <a:defRPr>
                <a:solidFill>
                  <a:srgbClr val="00609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9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77691"/>
            <a:ext cx="7772400" cy="1021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352550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B8643EE7-E1E3-6A41-AED4-ADD0882BF97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5851"/>
            <a:ext cx="4038600" cy="310872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6096"/>
                </a:solidFill>
              </a:defRPr>
            </a:lvl1pPr>
            <a:lvl2pPr>
              <a:defRPr sz="2400">
                <a:solidFill>
                  <a:srgbClr val="006096"/>
                </a:solidFill>
              </a:defRPr>
            </a:lvl2pPr>
            <a:lvl3pPr>
              <a:defRPr sz="2000">
                <a:solidFill>
                  <a:srgbClr val="006096"/>
                </a:solidFill>
              </a:defRPr>
            </a:lvl3pPr>
            <a:lvl4pPr>
              <a:defRPr sz="1800">
                <a:solidFill>
                  <a:srgbClr val="006096"/>
                </a:solidFill>
              </a:defRPr>
            </a:lvl4pPr>
            <a:lvl5pPr>
              <a:defRPr sz="1800">
                <a:solidFill>
                  <a:srgbClr val="00609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5851"/>
            <a:ext cx="4038600" cy="310872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6096"/>
                </a:solidFill>
              </a:defRPr>
            </a:lvl1pPr>
            <a:lvl2pPr>
              <a:defRPr sz="2400">
                <a:solidFill>
                  <a:srgbClr val="006096"/>
                </a:solidFill>
              </a:defRPr>
            </a:lvl2pPr>
            <a:lvl3pPr>
              <a:defRPr sz="2000">
                <a:solidFill>
                  <a:srgbClr val="006096"/>
                </a:solidFill>
              </a:defRPr>
            </a:lvl3pPr>
            <a:lvl4pPr>
              <a:defRPr sz="1800">
                <a:solidFill>
                  <a:srgbClr val="006096"/>
                </a:solidFill>
              </a:defRPr>
            </a:lvl4pPr>
            <a:lvl5pPr>
              <a:defRPr sz="1800">
                <a:solidFill>
                  <a:srgbClr val="00609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F8EF95E-660F-6F48-9B3C-B3F93E20AC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8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14350"/>
            <a:ext cx="4040188" cy="77390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00609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88255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6096"/>
                </a:solidFill>
              </a:defRPr>
            </a:lvl1pPr>
            <a:lvl2pPr>
              <a:defRPr sz="2000">
                <a:solidFill>
                  <a:srgbClr val="006096"/>
                </a:solidFill>
              </a:defRPr>
            </a:lvl2pPr>
            <a:lvl3pPr>
              <a:defRPr sz="1800">
                <a:solidFill>
                  <a:srgbClr val="006096"/>
                </a:solidFill>
              </a:defRPr>
            </a:lvl3pPr>
            <a:lvl4pPr>
              <a:defRPr sz="1600">
                <a:solidFill>
                  <a:srgbClr val="006096"/>
                </a:solidFill>
              </a:defRPr>
            </a:lvl4pPr>
            <a:lvl5pPr>
              <a:defRPr sz="1600">
                <a:solidFill>
                  <a:srgbClr val="00609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514350"/>
            <a:ext cx="4041775" cy="77390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00609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88255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6096"/>
                </a:solidFill>
              </a:defRPr>
            </a:lvl1pPr>
            <a:lvl2pPr>
              <a:defRPr sz="2000">
                <a:solidFill>
                  <a:srgbClr val="006096"/>
                </a:solidFill>
              </a:defRPr>
            </a:lvl2pPr>
            <a:lvl3pPr>
              <a:defRPr sz="1800">
                <a:solidFill>
                  <a:srgbClr val="006096"/>
                </a:solidFill>
              </a:defRPr>
            </a:lvl3pPr>
            <a:lvl4pPr>
              <a:defRPr sz="1600">
                <a:solidFill>
                  <a:srgbClr val="006096"/>
                </a:solidFill>
              </a:defRPr>
            </a:lvl4pPr>
            <a:lvl5pPr>
              <a:defRPr sz="1600">
                <a:solidFill>
                  <a:srgbClr val="00609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57A9B1A9-890C-8B44-BE90-7CB4395EE4D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505200" y="4781550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4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3486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D5524B65-BD56-BC42-A8D4-F7B262BC0E7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3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01411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14349"/>
            <a:ext cx="5111750" cy="35814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06096"/>
                </a:solidFill>
              </a:defRPr>
            </a:lvl1pPr>
            <a:lvl2pPr>
              <a:defRPr sz="2800">
                <a:solidFill>
                  <a:srgbClr val="006096"/>
                </a:solidFill>
              </a:defRPr>
            </a:lvl2pPr>
            <a:lvl3pPr>
              <a:defRPr sz="2400">
                <a:solidFill>
                  <a:srgbClr val="006096"/>
                </a:solidFill>
              </a:defRPr>
            </a:lvl3pPr>
            <a:lvl4pPr>
              <a:defRPr sz="2000">
                <a:solidFill>
                  <a:srgbClr val="006096"/>
                </a:solidFill>
              </a:defRPr>
            </a:lvl4pPr>
            <a:lvl5pPr>
              <a:defRPr sz="2000">
                <a:solidFill>
                  <a:srgbClr val="00609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04950"/>
            <a:ext cx="3008313" cy="259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63998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C045864-67DE-844A-AC03-EBD93572A56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3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DF9DA6D-F7E2-B140-9CC9-B05B13746E4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59055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D7B3572-B2F7-8540-88ED-83EBB8D790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19250"/>
            <a:ext cx="82296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bg1"/>
          </a:solidFill>
          <a:latin typeface="Calibri"/>
          <a:ea typeface="Geneva" pitchFamily="-65" charset="-128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2"/>
          </a:solidFill>
          <a:latin typeface="Calibri"/>
          <a:ea typeface="ヒラギノ角ゴ Pro W3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8CD052-60C5-E84C-AA7A-65B42BF5819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Different gaze strategies during eye versus hand tracking of a moving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40261-5C78-2249-8238-305AEA81203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Danion</a:t>
            </a:r>
            <a:r>
              <a:rPr lang="en-US" dirty="0"/>
              <a:t> and Flanagan, 2018</a:t>
            </a:r>
          </a:p>
          <a:p>
            <a:r>
              <a:rPr lang="en-US" dirty="0"/>
              <a:t>Duncan Tulimieri </a:t>
            </a:r>
          </a:p>
        </p:txBody>
      </p:sp>
    </p:spTree>
    <p:extLst>
      <p:ext uri="{BB962C8B-B14F-4D97-AF65-F5344CB8AC3E}">
        <p14:creationId xmlns:p14="http://schemas.microsoft.com/office/powerpoint/2010/main" val="3216331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2DD29F-49EF-9543-93DF-F48F9329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74295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FA2A0-5C88-9E4D-957F-21D5731EAE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Procedure</a:t>
            </a:r>
          </a:p>
          <a:p>
            <a:pPr lvl="1"/>
            <a:r>
              <a:rPr lang="en-US" sz="1800" dirty="0"/>
              <a:t>EYE-TRACK</a:t>
            </a:r>
          </a:p>
          <a:p>
            <a:pPr lvl="1"/>
            <a:r>
              <a:rPr lang="en-US" sz="1800" u="sng" dirty="0"/>
              <a:t>HAND-TRACK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EABEA-6C9D-7649-A7CA-541BC8F28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E8DCD-D62C-1144-9DAF-9A4BE05F4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14996"/>
            <a:ext cx="4754563" cy="35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0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09D19-67B6-954E-892E-CEF36A68AB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8EF95E-660F-6F48-9B3C-B3F93E20ACE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82207-4AA3-DB4C-86D6-BCFD1792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23D3D-5A3B-214F-B00C-D9AF32B69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Protocol </a:t>
            </a:r>
          </a:p>
          <a:p>
            <a:pPr lvl="1"/>
            <a:r>
              <a:rPr lang="en-US" dirty="0"/>
              <a:t>5 familiarization trials</a:t>
            </a:r>
          </a:p>
          <a:p>
            <a:pPr lvl="1"/>
            <a:r>
              <a:rPr lang="en-US" dirty="0"/>
              <a:t>1 block of 10 trials</a:t>
            </a:r>
          </a:p>
          <a:p>
            <a:pPr lvl="1"/>
            <a:r>
              <a:rPr lang="en-US" dirty="0"/>
              <a:t>Repeat for both conditions</a:t>
            </a:r>
          </a:p>
          <a:p>
            <a:pPr lvl="2"/>
            <a:r>
              <a:rPr lang="en-US" dirty="0"/>
              <a:t>Counterbalance first condition across participants </a:t>
            </a:r>
          </a:p>
          <a:p>
            <a:pPr lvl="1"/>
            <a:r>
              <a:rPr lang="en-US" dirty="0"/>
              <a:t>Total = 20 trials</a:t>
            </a:r>
          </a:p>
        </p:txBody>
      </p:sp>
    </p:spTree>
    <p:extLst>
      <p:ext uri="{BB962C8B-B14F-4D97-AF65-F5344CB8AC3E}">
        <p14:creationId xmlns:p14="http://schemas.microsoft.com/office/powerpoint/2010/main" val="246201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2DD29F-49EF-9543-93DF-F48F9329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686"/>
            <a:ext cx="8229600" cy="742950"/>
          </a:xfrm>
        </p:spPr>
        <p:txBody>
          <a:bodyPr/>
          <a:lstStyle/>
          <a:p>
            <a:r>
              <a:rPr lang="en-US" dirty="0"/>
              <a:t>Methods - Procedure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FA2A0-5C88-9E4D-957F-21D5731EA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038" y="819150"/>
            <a:ext cx="4038600" cy="3108722"/>
          </a:xfrm>
        </p:spPr>
        <p:txBody>
          <a:bodyPr/>
          <a:lstStyle/>
          <a:p>
            <a:r>
              <a:rPr lang="en-US" dirty="0"/>
              <a:t>EYE-TRACK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7418CA-85AD-9F49-9257-961AE6051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19150"/>
            <a:ext cx="4038600" cy="3108722"/>
          </a:xfrm>
        </p:spPr>
        <p:txBody>
          <a:bodyPr/>
          <a:lstStyle/>
          <a:p>
            <a:r>
              <a:rPr lang="en-US" dirty="0"/>
              <a:t>HAND-TRACK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EABEA-6C9D-7649-A7CA-541BC8F28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31D188-CF36-A944-81ED-0C499638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6" y="1343500"/>
            <a:ext cx="3916208" cy="29371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F19E3C-F5BD-2841-9753-4673C151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179" y="1320407"/>
            <a:ext cx="4005257" cy="30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2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2DD29F-49EF-9543-93DF-F48F9329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686"/>
            <a:ext cx="8229600" cy="742950"/>
          </a:xfrm>
        </p:spPr>
        <p:txBody>
          <a:bodyPr/>
          <a:lstStyle/>
          <a:p>
            <a:r>
              <a:rPr lang="en-US" dirty="0"/>
              <a:t>Methods - Procedure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FA2A0-5C88-9E4D-957F-21D5731EA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038" y="819150"/>
            <a:ext cx="4038600" cy="3108722"/>
          </a:xfrm>
        </p:spPr>
        <p:txBody>
          <a:bodyPr/>
          <a:lstStyle/>
          <a:p>
            <a:r>
              <a:rPr lang="en-US" dirty="0"/>
              <a:t>EYE-TRACK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7418CA-85AD-9F49-9257-961AE6051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19150"/>
            <a:ext cx="4038600" cy="3108722"/>
          </a:xfrm>
        </p:spPr>
        <p:txBody>
          <a:bodyPr/>
          <a:lstStyle/>
          <a:p>
            <a:r>
              <a:rPr lang="en-US" dirty="0"/>
              <a:t>HAND-TRACK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EABEA-6C9D-7649-A7CA-541BC8F28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89EB00-7DE2-574E-A4A1-2F85A745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" y="1241377"/>
            <a:ext cx="4241800" cy="3181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FBEB55-7540-B349-B58B-19804DE5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158" y="1246185"/>
            <a:ext cx="4171642" cy="31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2DD29F-49EF-9543-93DF-F48F9329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686"/>
            <a:ext cx="8229600" cy="742950"/>
          </a:xfrm>
        </p:spPr>
        <p:txBody>
          <a:bodyPr/>
          <a:lstStyle/>
          <a:p>
            <a:r>
              <a:rPr lang="en-US" dirty="0"/>
              <a:t>Methods - Procedure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FA2A0-5C88-9E4D-957F-21D5731EA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038" y="819150"/>
            <a:ext cx="4038600" cy="3108722"/>
          </a:xfrm>
        </p:spPr>
        <p:txBody>
          <a:bodyPr/>
          <a:lstStyle/>
          <a:p>
            <a:r>
              <a:rPr lang="en-US" dirty="0"/>
              <a:t>EYE-TRACK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7418CA-85AD-9F49-9257-961AE6051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19150"/>
            <a:ext cx="4038600" cy="3108722"/>
          </a:xfrm>
        </p:spPr>
        <p:txBody>
          <a:bodyPr/>
          <a:lstStyle/>
          <a:p>
            <a:r>
              <a:rPr lang="en-US" dirty="0"/>
              <a:t>HAND-TRACK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EABEA-6C9D-7649-A7CA-541BC8F28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DA5AD3-B638-F746-A2B4-536C5B71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" y="1285874"/>
            <a:ext cx="4051300" cy="303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8AC55E-3C4E-4E49-8C6B-06903E3B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83" y="1238844"/>
            <a:ext cx="4144964" cy="31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8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2DD29F-49EF-9543-93DF-F48F9329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686"/>
            <a:ext cx="8229600" cy="742950"/>
          </a:xfrm>
        </p:spPr>
        <p:txBody>
          <a:bodyPr/>
          <a:lstStyle/>
          <a:p>
            <a:r>
              <a:rPr lang="en-US" dirty="0"/>
              <a:t>Methods - Procedure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FA2A0-5C88-9E4D-957F-21D5731EA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038" y="819150"/>
            <a:ext cx="4038600" cy="3108722"/>
          </a:xfrm>
        </p:spPr>
        <p:txBody>
          <a:bodyPr/>
          <a:lstStyle/>
          <a:p>
            <a:r>
              <a:rPr lang="en-US" dirty="0"/>
              <a:t>EYE-TRACK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7418CA-85AD-9F49-9257-961AE6051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19150"/>
            <a:ext cx="4038600" cy="3108722"/>
          </a:xfrm>
        </p:spPr>
        <p:txBody>
          <a:bodyPr/>
          <a:lstStyle/>
          <a:p>
            <a:r>
              <a:rPr lang="en-US" dirty="0"/>
              <a:t>HAND-TRACK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EABEA-6C9D-7649-A7CA-541BC8F28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99E8A7-F381-FC48-B06D-092BE2D2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5" y="1251344"/>
            <a:ext cx="4121152" cy="3090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C7B3EF-B4D7-4144-8AFD-497A163E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1" y="1331432"/>
            <a:ext cx="40386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5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8C9E0F-8119-7E4B-A509-29B96094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FA071-B0A2-3C42-A0BF-349C6DCE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AA1B5-DC38-9644-8FF5-A2B37F84B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2651125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pPr lvl="1"/>
            <a:r>
              <a:rPr lang="en-US" dirty="0"/>
              <a:t>Remove blinks (visual inspection) </a:t>
            </a:r>
          </a:p>
          <a:p>
            <a:pPr lvl="1"/>
            <a:r>
              <a:rPr lang="en-US" dirty="0"/>
              <a:t>Low-pass filter with 4</a:t>
            </a:r>
            <a:r>
              <a:rPr lang="en-US" baseline="30000" dirty="0"/>
              <a:t>th</a:t>
            </a:r>
            <a:r>
              <a:rPr lang="en-US" dirty="0"/>
              <a:t> order Butterworth w/ cutoff frequency of 25 Hz</a:t>
            </a:r>
          </a:p>
          <a:p>
            <a:pPr lvl="1"/>
            <a:r>
              <a:rPr lang="en-US" dirty="0"/>
              <a:t>Differentiate to get velocity </a:t>
            </a:r>
          </a:p>
          <a:p>
            <a:pPr lvl="1"/>
            <a:r>
              <a:rPr lang="en-US" dirty="0"/>
              <a:t>Low-pass filter with 4</a:t>
            </a:r>
            <a:r>
              <a:rPr lang="en-US" baseline="30000" dirty="0"/>
              <a:t>th</a:t>
            </a:r>
            <a:r>
              <a:rPr lang="en-US" dirty="0"/>
              <a:t> order Butterworth w/ cutoff frequency of 25 Hz</a:t>
            </a:r>
          </a:p>
          <a:p>
            <a:pPr lvl="2"/>
            <a:r>
              <a:rPr lang="en-US" dirty="0"/>
              <a:t>To remove noise from differentiation</a:t>
            </a:r>
          </a:p>
          <a:p>
            <a:pPr lvl="1"/>
            <a:r>
              <a:rPr lang="en-US" dirty="0"/>
              <a:t>Differentiate to get acceleration </a:t>
            </a:r>
          </a:p>
          <a:p>
            <a:pPr lvl="1"/>
            <a:r>
              <a:rPr lang="en-US" dirty="0"/>
              <a:t>Low-pass filter with 4</a:t>
            </a:r>
            <a:r>
              <a:rPr lang="en-US" baseline="30000" dirty="0"/>
              <a:t>th</a:t>
            </a:r>
            <a:r>
              <a:rPr lang="en-US" dirty="0"/>
              <a:t> order Butterworth w/ cutoff frequency of 25 Hz</a:t>
            </a:r>
          </a:p>
          <a:p>
            <a:pPr lvl="2"/>
            <a:r>
              <a:rPr lang="en-US" dirty="0"/>
              <a:t>To remove noise from differentiation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5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8C9E0F-8119-7E4B-A509-29B96094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FA071-B0A2-3C42-A0BF-349C6DCE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AA1B5-DC38-9644-8FF5-A2B37F84B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2651125"/>
          </a:xfrm>
        </p:spPr>
        <p:txBody>
          <a:bodyPr/>
          <a:lstStyle/>
          <a:p>
            <a:r>
              <a:rPr lang="en-US" dirty="0"/>
              <a:t>After pre-process</a:t>
            </a:r>
          </a:p>
          <a:p>
            <a:pPr lvl="1"/>
            <a:r>
              <a:rPr lang="en-US" dirty="0"/>
              <a:t>Saccades = acceleration and deceleration peaks of &gt; 1500 cm/s</a:t>
            </a:r>
            <a:r>
              <a:rPr lang="en-US" baseline="30000" dirty="0"/>
              <a:t>2 </a:t>
            </a:r>
            <a:endParaRPr lang="en-US" dirty="0"/>
          </a:p>
          <a:p>
            <a:pPr lvl="1"/>
            <a:r>
              <a:rPr lang="en-US" dirty="0"/>
              <a:t>Extracted periods of pursuit and saccades</a:t>
            </a:r>
          </a:p>
          <a:p>
            <a:r>
              <a:rPr lang="en-US" dirty="0"/>
              <a:t>Dependent variables </a:t>
            </a:r>
          </a:p>
          <a:p>
            <a:pPr lvl="1"/>
            <a:r>
              <a:rPr lang="en-US" dirty="0"/>
              <a:t>Spatial relationship </a:t>
            </a:r>
          </a:p>
          <a:p>
            <a:pPr lvl="2"/>
            <a:r>
              <a:rPr lang="en-US" dirty="0"/>
              <a:t>Mean Euclidean distance between gaze position and target position </a:t>
            </a:r>
          </a:p>
          <a:p>
            <a:pPr lvl="2"/>
            <a:r>
              <a:rPr lang="en-US" dirty="0"/>
              <a:t>Mean Euclidean distance between hand position and target position </a:t>
            </a:r>
          </a:p>
        </p:txBody>
      </p:sp>
    </p:spTree>
    <p:extLst>
      <p:ext uri="{BB962C8B-B14F-4D97-AF65-F5344CB8AC3E}">
        <p14:creationId xmlns:p14="http://schemas.microsoft.com/office/powerpoint/2010/main" val="59077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FA071-B0A2-3C42-A0BF-349C6DCE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742950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AA1B5-DC38-9644-8FF5-A2B37F84B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63228"/>
            <a:ext cx="4419600" cy="3108722"/>
          </a:xfrm>
        </p:spPr>
        <p:txBody>
          <a:bodyPr/>
          <a:lstStyle/>
          <a:p>
            <a:r>
              <a:rPr lang="en-US" sz="2000" dirty="0"/>
              <a:t>Dependent variables </a:t>
            </a:r>
          </a:p>
          <a:p>
            <a:pPr lvl="1"/>
            <a:r>
              <a:rPr lang="en-US" sz="1800" dirty="0"/>
              <a:t>Temporal relationship </a:t>
            </a:r>
          </a:p>
          <a:p>
            <a:pPr lvl="2"/>
            <a:r>
              <a:rPr lang="en-US" sz="1600" dirty="0"/>
              <a:t>Interleave x and y signals &amp; time shift by two samples</a:t>
            </a:r>
          </a:p>
          <a:p>
            <a:pPr lvl="1"/>
            <a:r>
              <a:rPr lang="en-US" sz="1800" dirty="0"/>
              <a:t>Gaze relative to target and cursor  </a:t>
            </a:r>
          </a:p>
          <a:p>
            <a:pPr lvl="2"/>
            <a:r>
              <a:rPr lang="en-US" sz="1600" dirty="0"/>
              <a:t>Project gaze onto axis connecting target and cursor and determine relative position such that:</a:t>
            </a:r>
          </a:p>
          <a:p>
            <a:pPr lvl="3"/>
            <a:r>
              <a:rPr lang="en-US" sz="1400" dirty="0"/>
              <a:t>0 = gaze on target</a:t>
            </a:r>
          </a:p>
          <a:p>
            <a:pPr lvl="3"/>
            <a:r>
              <a:rPr lang="en-US" sz="1400" dirty="0"/>
              <a:t>1 = gaze on cursor </a:t>
            </a:r>
          </a:p>
          <a:p>
            <a:pPr lvl="2"/>
            <a:r>
              <a:rPr lang="en-US" sz="1600" dirty="0"/>
              <a:t>For each trial, distribution of relative gaze position was inspected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8C9E0F-8119-7E4B-A509-29B96094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EE1B3-8F66-0443-A98F-964E6143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952500"/>
            <a:ext cx="3505200" cy="3265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AC042C-5A5A-4D46-9556-470DFB44E8D0}"/>
              </a:ext>
            </a:extLst>
          </p:cNvPr>
          <p:cNvSpPr txBox="1"/>
          <p:nvPr/>
        </p:nvSpPr>
        <p:spPr>
          <a:xfrm>
            <a:off x="7718205" y="383201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3. </a:t>
            </a:r>
          </a:p>
        </p:txBody>
      </p:sp>
    </p:spTree>
    <p:extLst>
      <p:ext uri="{BB962C8B-B14F-4D97-AF65-F5344CB8AC3E}">
        <p14:creationId xmlns:p14="http://schemas.microsoft.com/office/powerpoint/2010/main" val="314938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8C9E0F-8119-7E4B-A509-29B96094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FA071-B0A2-3C42-A0BF-349C6DCE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AA1B5-DC38-9644-8FF5-A2B37F84B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2651125"/>
          </a:xfrm>
        </p:spPr>
        <p:txBody>
          <a:bodyPr/>
          <a:lstStyle/>
          <a:p>
            <a:r>
              <a:rPr lang="en-US" dirty="0"/>
              <a:t>Characterize saccades and smooth pursuits </a:t>
            </a:r>
          </a:p>
          <a:p>
            <a:pPr lvl="1"/>
            <a:r>
              <a:rPr lang="en-US" dirty="0"/>
              <a:t>Mean saccade rate (saccades / second)</a:t>
            </a:r>
          </a:p>
          <a:p>
            <a:pPr lvl="1"/>
            <a:r>
              <a:rPr lang="en-US" dirty="0"/>
              <a:t>For each saccade:</a:t>
            </a:r>
          </a:p>
          <a:p>
            <a:pPr lvl="2"/>
            <a:r>
              <a:rPr lang="en-US" dirty="0"/>
              <a:t>Amplitude, duration, accuracy (with respect to target) </a:t>
            </a:r>
          </a:p>
          <a:p>
            <a:pPr lvl="1"/>
            <a:r>
              <a:rPr lang="en-US" dirty="0"/>
              <a:t>Mean tangential velocity </a:t>
            </a:r>
          </a:p>
          <a:p>
            <a:pPr lvl="1"/>
            <a:r>
              <a:rPr lang="en-US" dirty="0"/>
              <a:t>Gain = gaze tangential velocity / target tangential velocity </a:t>
            </a:r>
          </a:p>
          <a:p>
            <a:pPr lvl="2"/>
            <a:r>
              <a:rPr lang="en-US" dirty="0"/>
              <a:t>Only when target tangential velocity &gt; 10 cm/s</a:t>
            </a:r>
          </a:p>
        </p:txBody>
      </p:sp>
    </p:spTree>
    <p:extLst>
      <p:ext uri="{BB962C8B-B14F-4D97-AF65-F5344CB8AC3E}">
        <p14:creationId xmlns:p14="http://schemas.microsoft.com/office/powerpoint/2010/main" val="276039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6910F-8714-2846-BBDC-964AA2716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E7AA3-1A55-DF4E-B13E-930F5E3D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6828-03E0-5D45-AB6F-2A46606A9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Eyes guide hands </a:t>
            </a:r>
          </a:p>
          <a:p>
            <a:pPr lvl="1"/>
            <a:r>
              <a:rPr lang="en-US" dirty="0"/>
              <a:t>Pointing accuracy is altered when saccade is prevented </a:t>
            </a:r>
          </a:p>
          <a:p>
            <a:r>
              <a:rPr lang="en-US" dirty="0"/>
              <a:t>Underlying assumption </a:t>
            </a:r>
          </a:p>
          <a:p>
            <a:pPr lvl="1"/>
            <a:r>
              <a:rPr lang="en-US" dirty="0"/>
              <a:t>Efferent and/or afferent signals related to gaze facilitate transformation from retinotopic to body-centered reference frame to promote accuracy of movement</a:t>
            </a:r>
          </a:p>
        </p:txBody>
      </p:sp>
    </p:spTree>
    <p:extLst>
      <p:ext uri="{BB962C8B-B14F-4D97-AF65-F5344CB8AC3E}">
        <p14:creationId xmlns:p14="http://schemas.microsoft.com/office/powerpoint/2010/main" val="22165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8C9E0F-8119-7E4B-A509-29B96094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FA071-B0A2-3C42-A0BF-349C6DCE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22AA1B5-DC38-9644-8FF5-A2B37F84B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6350"/>
                <a:ext cx="8229600" cy="2651125"/>
              </a:xfrm>
            </p:spPr>
            <p:txBody>
              <a:bodyPr/>
              <a:lstStyle/>
              <a:p>
                <a:r>
                  <a:rPr lang="en-US" dirty="0"/>
                  <a:t>Characterize saccades and smooth pursuits </a:t>
                </a:r>
              </a:p>
              <a:p>
                <a:pPr lvl="1"/>
                <a:r>
                  <a:rPr lang="en-US" dirty="0"/>
                  <a:t>Mean velocity of smooth pursuit </a:t>
                </a:r>
              </a:p>
              <a:p>
                <a:pPr lvl="2"/>
                <a:r>
                  <a:rPr lang="en-US" dirty="0"/>
                  <a:t>Mean(abs(eye tangential velocity – target tangential velocity))</a:t>
                </a:r>
              </a:p>
              <a:p>
                <a:pPr lvl="1"/>
                <a:r>
                  <a:rPr lang="en-US" dirty="0"/>
                  <a:t>Contribution of saccades and smooth pursuits 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distance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traveled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by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eye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with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saccades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distance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traveled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by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eye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with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saccades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smooth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pursuits</m:t>
                        </m:r>
                        <m:r>
                          <a:rPr lang="en-US" b="0" i="1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∗100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First second of each trial discarded</a:t>
                </a:r>
              </a:p>
              <a:p>
                <a:r>
                  <a:rPr lang="en-US" dirty="0"/>
                  <a:t>Compare tasks </a:t>
                </a:r>
              </a:p>
              <a:p>
                <a:pPr lvl="1"/>
                <a:r>
                  <a:rPr lang="en-US" dirty="0"/>
                  <a:t>ANOVA with TASK as within-subject factor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=0.05)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22AA1B5-DC38-9644-8FF5-A2B37F84B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6350"/>
                <a:ext cx="8229600" cy="2651125"/>
              </a:xfrm>
              <a:blipFill>
                <a:blip r:embed="rId2"/>
                <a:stretch>
                  <a:fillRect l="-463" t="-952" b="-1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30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5BCE22-0DDC-4F47-8022-4DF4AAB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7429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3D4C-03A0-1D4B-B66F-C262D4C98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85851"/>
            <a:ext cx="3581400" cy="3108722"/>
          </a:xfrm>
        </p:spPr>
        <p:txBody>
          <a:bodyPr/>
          <a:lstStyle/>
          <a:p>
            <a:r>
              <a:rPr lang="en-US" sz="1800" dirty="0"/>
              <a:t>Typical trials </a:t>
            </a:r>
          </a:p>
          <a:p>
            <a:pPr lvl="1"/>
            <a:r>
              <a:rPr lang="en-US" sz="1800" dirty="0"/>
              <a:t>Gaze typically close to target </a:t>
            </a:r>
          </a:p>
          <a:p>
            <a:pPr lvl="2"/>
            <a:r>
              <a:rPr lang="en-US" sz="1800" dirty="0"/>
              <a:t>Small temporal delay </a:t>
            </a:r>
          </a:p>
          <a:p>
            <a:pPr lvl="2"/>
            <a:r>
              <a:rPr lang="en-US" sz="1800" dirty="0"/>
              <a:t>Small distance error </a:t>
            </a:r>
          </a:p>
          <a:p>
            <a:pPr lvl="1"/>
            <a:r>
              <a:rPr lang="en-US" sz="1800" dirty="0"/>
              <a:t>Lag (</a:t>
            </a:r>
            <a:r>
              <a:rPr lang="en-US" sz="1800" dirty="0" err="1"/>
              <a:t>ms</a:t>
            </a:r>
            <a:r>
              <a:rPr lang="en-US" sz="1800" dirty="0"/>
              <a:t> + cm) hand &gt; Lag (</a:t>
            </a:r>
            <a:r>
              <a:rPr lang="en-US" sz="1800" dirty="0" err="1"/>
              <a:t>ms</a:t>
            </a:r>
            <a:r>
              <a:rPr lang="en-US" sz="1800" dirty="0"/>
              <a:t> + cm) eye</a:t>
            </a:r>
          </a:p>
          <a:p>
            <a:pPr lvl="1"/>
            <a:r>
              <a:rPr lang="en-US" sz="1800" dirty="0"/>
              <a:t>Less catch-up saccades in hand tracking compared eye tracking </a:t>
            </a:r>
          </a:p>
          <a:p>
            <a:pPr lvl="1"/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55C5A-88BA-3349-AF49-C8B78BBED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947E6-5E95-9540-B8C6-7B9549B5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664" y="1085851"/>
            <a:ext cx="4902200" cy="283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D58E2-D746-8340-B1C0-656E7EF9CE2D}"/>
              </a:ext>
            </a:extLst>
          </p:cNvPr>
          <p:cNvSpPr txBox="1"/>
          <p:nvPr/>
        </p:nvSpPr>
        <p:spPr>
          <a:xfrm>
            <a:off x="7772400" y="402529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4. </a:t>
            </a:r>
          </a:p>
        </p:txBody>
      </p:sp>
    </p:spTree>
    <p:extLst>
      <p:ext uri="{BB962C8B-B14F-4D97-AF65-F5344CB8AC3E}">
        <p14:creationId xmlns:p14="http://schemas.microsoft.com/office/powerpoint/2010/main" val="15434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55C5A-88BA-3349-AF49-C8B78BBED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5BCE22-0DDC-4F47-8022-4DF4AAB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7429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3D4C-03A0-1D4B-B66F-C262D4C9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2651125"/>
          </a:xfrm>
        </p:spPr>
        <p:txBody>
          <a:bodyPr/>
          <a:lstStyle/>
          <a:p>
            <a:r>
              <a:rPr lang="en-US" dirty="0"/>
              <a:t>Eye vs. Hand tracking performance</a:t>
            </a:r>
          </a:p>
          <a:p>
            <a:pPr lvl="1"/>
            <a:r>
              <a:rPr lang="en-US" dirty="0"/>
              <a:t>More accurate with eyes than hands </a:t>
            </a:r>
          </a:p>
          <a:p>
            <a:pPr lvl="2"/>
            <a:r>
              <a:rPr lang="en-US" dirty="0"/>
              <a:t>Mean distance between eye and target:</a:t>
            </a:r>
          </a:p>
          <a:p>
            <a:pPr lvl="3"/>
            <a:r>
              <a:rPr lang="en-US" dirty="0"/>
              <a:t>EYE-TRACK = 1.09 cm </a:t>
            </a:r>
          </a:p>
          <a:p>
            <a:pPr lvl="2"/>
            <a:r>
              <a:rPr lang="en-US" dirty="0"/>
              <a:t>Mean distance between cursor and target:</a:t>
            </a:r>
          </a:p>
          <a:p>
            <a:pPr lvl="3"/>
            <a:r>
              <a:rPr lang="en-US" dirty="0"/>
              <a:t>HAND-TRACK = 2.47 cm</a:t>
            </a:r>
          </a:p>
          <a:p>
            <a:pPr lvl="2"/>
            <a:r>
              <a:rPr lang="en-US" dirty="0"/>
              <a:t>Mean time between eye and target:</a:t>
            </a:r>
          </a:p>
          <a:p>
            <a:pPr lvl="3"/>
            <a:r>
              <a:rPr lang="en-US" dirty="0"/>
              <a:t>EYE-TRACK = 24 </a:t>
            </a:r>
            <a:r>
              <a:rPr lang="en-US" dirty="0" err="1"/>
              <a:t>ms</a:t>
            </a:r>
            <a:endParaRPr lang="en-US" dirty="0"/>
          </a:p>
          <a:p>
            <a:pPr lvl="2"/>
            <a:r>
              <a:rPr lang="en-US" dirty="0"/>
              <a:t>Mean time between cursor and target:</a:t>
            </a:r>
          </a:p>
          <a:p>
            <a:pPr lvl="3"/>
            <a:r>
              <a:rPr lang="en-US" dirty="0"/>
              <a:t>HAND-TRACK  = 108 </a:t>
            </a:r>
            <a:r>
              <a:rPr lang="en-US" dirty="0" err="1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7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5BCE22-0DDC-4F47-8022-4DF4AAB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7429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3D4C-03A0-1D4B-B66F-C262D4C988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Overall gaze behavior</a:t>
            </a:r>
          </a:p>
          <a:p>
            <a:pPr lvl="1"/>
            <a:r>
              <a:rPr lang="en-US" sz="1400" dirty="0"/>
              <a:t>Similar in 2 tasks (no main effects)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55C5A-88BA-3349-AF49-C8B78BBED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E194C-5602-FF44-92AF-07D5BB28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042" y="1085850"/>
            <a:ext cx="4652248" cy="2705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62A8E-E776-4F4B-B483-F1A3CC6D90AC}"/>
              </a:ext>
            </a:extLst>
          </p:cNvPr>
          <p:cNvSpPr txBox="1"/>
          <p:nvPr/>
        </p:nvSpPr>
        <p:spPr>
          <a:xfrm>
            <a:off x="7772400" y="402529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5. </a:t>
            </a:r>
          </a:p>
        </p:txBody>
      </p:sp>
    </p:spTree>
    <p:extLst>
      <p:ext uri="{BB962C8B-B14F-4D97-AF65-F5344CB8AC3E}">
        <p14:creationId xmlns:p14="http://schemas.microsoft.com/office/powerpoint/2010/main" val="294321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5BCE22-0DDC-4F47-8022-4DF4AAB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7429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55C5A-88BA-3349-AF49-C8B78BBED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62A8E-E776-4F4B-B483-F1A3CC6D90AC}"/>
              </a:ext>
            </a:extLst>
          </p:cNvPr>
          <p:cNvSpPr txBox="1"/>
          <p:nvPr/>
        </p:nvSpPr>
        <p:spPr>
          <a:xfrm>
            <a:off x="7772400" y="402529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6.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B1E78-172A-F443-B014-6F9D9DB3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982159"/>
            <a:ext cx="5486400" cy="3402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D9BA0-BD90-924C-8F9D-79008D6F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939" y="0"/>
            <a:ext cx="1942403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8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5BCE22-0DDC-4F47-8022-4DF4AAB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7429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3D4C-03A0-1D4B-B66F-C262D4C98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47750"/>
            <a:ext cx="4038600" cy="3108722"/>
          </a:xfrm>
        </p:spPr>
        <p:txBody>
          <a:bodyPr/>
          <a:lstStyle/>
          <a:p>
            <a:r>
              <a:rPr lang="en-US" sz="1800" dirty="0"/>
              <a:t>Saccadic behavior </a:t>
            </a:r>
          </a:p>
          <a:p>
            <a:pPr lvl="1"/>
            <a:r>
              <a:rPr lang="en-US" sz="1800" dirty="0"/>
              <a:t>Average saccades per second</a:t>
            </a:r>
          </a:p>
          <a:p>
            <a:pPr lvl="2"/>
            <a:r>
              <a:rPr lang="en-US" sz="1800" dirty="0"/>
              <a:t>EYE-TRACK: 2.76</a:t>
            </a:r>
          </a:p>
          <a:p>
            <a:pPr lvl="2"/>
            <a:r>
              <a:rPr lang="en-US" sz="1800" dirty="0"/>
              <a:t>HAND-TRACK: 2.02</a:t>
            </a:r>
          </a:p>
          <a:p>
            <a:pPr lvl="3"/>
            <a:r>
              <a:rPr lang="en-US" dirty="0"/>
              <a:t>No amplitude difference </a:t>
            </a:r>
          </a:p>
          <a:p>
            <a:pPr lvl="3"/>
            <a:r>
              <a:rPr lang="en-US" dirty="0"/>
              <a:t>No saccade duration difference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55C5A-88BA-3349-AF49-C8B78BBED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8E277-C6B2-FF43-85E9-1C986B366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742950"/>
            <a:ext cx="2362200" cy="3465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BCD2BF-EF5F-6E4C-B914-B2E58BD5973E}"/>
              </a:ext>
            </a:extLst>
          </p:cNvPr>
          <p:cNvSpPr txBox="1"/>
          <p:nvPr/>
        </p:nvSpPr>
        <p:spPr>
          <a:xfrm>
            <a:off x="7831215" y="414556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7. </a:t>
            </a:r>
          </a:p>
        </p:txBody>
      </p:sp>
    </p:spTree>
    <p:extLst>
      <p:ext uri="{BB962C8B-B14F-4D97-AF65-F5344CB8AC3E}">
        <p14:creationId xmlns:p14="http://schemas.microsoft.com/office/powerpoint/2010/main" val="823309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5BCE22-0DDC-4F47-8022-4DF4AAB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7429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3D4C-03A0-1D4B-B66F-C262D4C98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47750"/>
            <a:ext cx="4038600" cy="3108722"/>
          </a:xfrm>
        </p:spPr>
        <p:txBody>
          <a:bodyPr/>
          <a:lstStyle/>
          <a:p>
            <a:r>
              <a:rPr lang="en-US" sz="1800" dirty="0"/>
              <a:t>Saccadic behavior </a:t>
            </a:r>
          </a:p>
          <a:p>
            <a:pPr lvl="1"/>
            <a:r>
              <a:rPr lang="en-US" sz="1800" dirty="0"/>
              <a:t>Smaller contribution of saccades during HAND-TRACK compared to EYE-TRACK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55C5A-88BA-3349-AF49-C8B78BBED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511A1-B6A4-FB4D-8CA3-9696EF20A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009560"/>
            <a:ext cx="2286000" cy="31709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B93F-4230-494F-A3D9-3843C323ACD6}"/>
              </a:ext>
            </a:extLst>
          </p:cNvPr>
          <p:cNvSpPr txBox="1"/>
          <p:nvPr/>
        </p:nvSpPr>
        <p:spPr>
          <a:xfrm>
            <a:off x="7831215" y="414556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7. </a:t>
            </a:r>
          </a:p>
        </p:txBody>
      </p:sp>
    </p:spTree>
    <p:extLst>
      <p:ext uri="{BB962C8B-B14F-4D97-AF65-F5344CB8AC3E}">
        <p14:creationId xmlns:p14="http://schemas.microsoft.com/office/powerpoint/2010/main" val="3618406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5BCE22-0DDC-4F47-8022-4DF4AAB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7429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3D4C-03A0-1D4B-B66F-C262D4C98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47750"/>
            <a:ext cx="4038600" cy="3108722"/>
          </a:xfrm>
        </p:spPr>
        <p:txBody>
          <a:bodyPr/>
          <a:lstStyle/>
          <a:p>
            <a:r>
              <a:rPr lang="en-US" sz="1800" dirty="0"/>
              <a:t>Saccadic behavior </a:t>
            </a:r>
          </a:p>
          <a:p>
            <a:pPr lvl="1"/>
            <a:r>
              <a:rPr lang="en-US" sz="1800" dirty="0"/>
              <a:t>Saccades initiated with similar positional error, final accuracy greater during HAND-TRACK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55C5A-88BA-3349-AF49-C8B78BBED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E4912-1EA0-184E-9A52-F7942276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157" y="937107"/>
            <a:ext cx="2362200" cy="3269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7E7FB-94CF-EB4B-8244-97375F4FDE08}"/>
              </a:ext>
            </a:extLst>
          </p:cNvPr>
          <p:cNvSpPr txBox="1"/>
          <p:nvPr/>
        </p:nvSpPr>
        <p:spPr>
          <a:xfrm>
            <a:off x="7831215" y="414556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7. </a:t>
            </a:r>
          </a:p>
        </p:txBody>
      </p:sp>
    </p:spTree>
    <p:extLst>
      <p:ext uri="{BB962C8B-B14F-4D97-AF65-F5344CB8AC3E}">
        <p14:creationId xmlns:p14="http://schemas.microsoft.com/office/powerpoint/2010/main" val="2940845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5BCE22-0DDC-4F47-8022-4DF4AAB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7429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3D4C-03A0-1D4B-B66F-C262D4C98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085851"/>
            <a:ext cx="4038600" cy="3108722"/>
          </a:xfrm>
        </p:spPr>
        <p:txBody>
          <a:bodyPr/>
          <a:lstStyle/>
          <a:p>
            <a:r>
              <a:rPr lang="en-US" sz="2400" dirty="0"/>
              <a:t>Smooth pursuit behavior </a:t>
            </a:r>
          </a:p>
          <a:p>
            <a:pPr lvl="1"/>
            <a:r>
              <a:rPr lang="en-US" sz="2000" dirty="0"/>
              <a:t>SP velocity in HAND-TRACK &gt; EYE-TRACK (6%)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55C5A-88BA-3349-AF49-C8B78BBED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942AB-F91E-7D42-BFB0-36F1DBE7490B}"/>
              </a:ext>
            </a:extLst>
          </p:cNvPr>
          <p:cNvSpPr txBox="1"/>
          <p:nvPr/>
        </p:nvSpPr>
        <p:spPr>
          <a:xfrm>
            <a:off x="7831215" y="414556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8.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D68E8-D171-824A-A63D-AD143605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862510"/>
            <a:ext cx="2758945" cy="36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52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5BCE22-0DDC-4F47-8022-4DF4AAB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7429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3D4C-03A0-1D4B-B66F-C262D4C98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085851"/>
            <a:ext cx="4038600" cy="3108722"/>
          </a:xfrm>
        </p:spPr>
        <p:txBody>
          <a:bodyPr/>
          <a:lstStyle/>
          <a:p>
            <a:r>
              <a:rPr lang="en-US" sz="2400" dirty="0"/>
              <a:t>Smooth pursuit behavior </a:t>
            </a:r>
          </a:p>
          <a:p>
            <a:pPr lvl="1"/>
            <a:r>
              <a:rPr lang="en-US" sz="2000" dirty="0"/>
              <a:t>SP gain in HAND-TRACK &gt; EYE-TRACK (8%)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55C5A-88BA-3349-AF49-C8B78BBED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942AB-F91E-7D42-BFB0-36F1DBE7490B}"/>
              </a:ext>
            </a:extLst>
          </p:cNvPr>
          <p:cNvSpPr txBox="1"/>
          <p:nvPr/>
        </p:nvSpPr>
        <p:spPr>
          <a:xfrm>
            <a:off x="7831215" y="414556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8.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91ED8-67C6-2742-A6DB-2F8C598B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960585"/>
            <a:ext cx="2514600" cy="345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6910F-8714-2846-BBDC-964AA2716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E7AA3-1A55-DF4E-B13E-930F5E3D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6828-03E0-5D45-AB6F-2A46606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2651125"/>
          </a:xfrm>
        </p:spPr>
        <p:txBody>
          <a:bodyPr/>
          <a:lstStyle/>
          <a:p>
            <a:r>
              <a:rPr lang="en-US" dirty="0"/>
              <a:t>Fixating target allows for more accurate movement</a:t>
            </a:r>
          </a:p>
          <a:p>
            <a:pPr lvl="1"/>
            <a:r>
              <a:rPr lang="en-US" dirty="0"/>
              <a:t>Far from target – use peripheral vision to provide error signal </a:t>
            </a:r>
          </a:p>
          <a:p>
            <a:pPr lvl="1"/>
            <a:r>
              <a:rPr lang="en-US" dirty="0"/>
              <a:t>Near target – guide hand </a:t>
            </a:r>
          </a:p>
          <a:p>
            <a:r>
              <a:rPr lang="en-US" dirty="0"/>
              <a:t>What about dynamic/tracking movements? </a:t>
            </a:r>
          </a:p>
          <a:p>
            <a:pPr lvl="1"/>
            <a:r>
              <a:rPr lang="en-US" dirty="0"/>
              <a:t>Track moving target with eyes </a:t>
            </a:r>
          </a:p>
          <a:p>
            <a:pPr lvl="1"/>
            <a:r>
              <a:rPr lang="en-US" dirty="0"/>
              <a:t>Concurrently track target with eyes and hand </a:t>
            </a:r>
          </a:p>
          <a:p>
            <a:pPr lvl="1"/>
            <a:r>
              <a:rPr lang="en-US" dirty="0"/>
              <a:t>Intercept target with hand along predictable or unpredictable trajectory </a:t>
            </a:r>
          </a:p>
          <a:p>
            <a:pPr lvl="1"/>
            <a:r>
              <a:rPr lang="en-US" dirty="0"/>
              <a:t>Free gaze? </a:t>
            </a:r>
          </a:p>
        </p:txBody>
      </p:sp>
    </p:spTree>
    <p:extLst>
      <p:ext uri="{BB962C8B-B14F-4D97-AF65-F5344CB8AC3E}">
        <p14:creationId xmlns:p14="http://schemas.microsoft.com/office/powerpoint/2010/main" val="256729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5BCE22-0DDC-4F47-8022-4DF4AAB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7429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3D4C-03A0-1D4B-B66F-C262D4C98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085851"/>
            <a:ext cx="4038600" cy="3108722"/>
          </a:xfrm>
        </p:spPr>
        <p:txBody>
          <a:bodyPr/>
          <a:lstStyle/>
          <a:p>
            <a:r>
              <a:rPr lang="en-US" sz="2400" dirty="0"/>
              <a:t>Smooth pursuit behavior </a:t>
            </a:r>
          </a:p>
          <a:p>
            <a:pPr lvl="1"/>
            <a:r>
              <a:rPr lang="en-US" sz="2000" dirty="0"/>
              <a:t>SP velocity error EYE-TRACK &gt; HAND-TRACK (17%)</a:t>
            </a:r>
          </a:p>
          <a:p>
            <a:pPr lvl="1"/>
            <a:r>
              <a:rPr lang="en-US" sz="2000" dirty="0"/>
              <a:t>Smooth pursuits overall performance</a:t>
            </a:r>
          </a:p>
          <a:p>
            <a:pPr lvl="2"/>
            <a:r>
              <a:rPr lang="en-US" sz="1800" dirty="0"/>
              <a:t>HAND-TRACK &gt; EYE-TRACK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55C5A-88BA-3349-AF49-C8B78BBED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942AB-F91E-7D42-BFB0-36F1DBE7490B}"/>
              </a:ext>
            </a:extLst>
          </p:cNvPr>
          <p:cNvSpPr txBox="1"/>
          <p:nvPr/>
        </p:nvSpPr>
        <p:spPr>
          <a:xfrm>
            <a:off x="7831215" y="414556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8.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0A0F9-CAF2-0C40-8AF4-5BA2BCC9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830095"/>
            <a:ext cx="2627255" cy="36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9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55C5A-88BA-3349-AF49-C8B78BBED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5BCE22-0DDC-4F47-8022-4DF4AAB8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3D4C-03A0-1D4B-B66F-C262D4C9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across tasks and participants</a:t>
            </a:r>
          </a:p>
          <a:p>
            <a:pPr lvl="1"/>
            <a:r>
              <a:rPr lang="en-US" dirty="0"/>
              <a:t> Gaze behavior in two tasks positively correlated across participants in:</a:t>
            </a:r>
          </a:p>
          <a:p>
            <a:pPr lvl="2"/>
            <a:r>
              <a:rPr lang="en-US" dirty="0"/>
              <a:t>Saccade rate, saccade amplitude, saccade duration, saccade accuracy, SP gain, SP velocity error, eye-target distance </a:t>
            </a:r>
          </a:p>
        </p:txBody>
      </p:sp>
    </p:spTree>
    <p:extLst>
      <p:ext uri="{BB962C8B-B14F-4D97-AF65-F5344CB8AC3E}">
        <p14:creationId xmlns:p14="http://schemas.microsoft.com/office/powerpoint/2010/main" val="34620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D6D48-7E91-EC4C-AE68-AFCB98362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C5D71-0AF8-884A-BA93-20988FCF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5851F-963C-104B-A07C-A4F95E43C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Similarities in gaze behavior during eye and hand tracking </a:t>
            </a:r>
          </a:p>
          <a:p>
            <a:pPr lvl="1"/>
            <a:r>
              <a:rPr lang="en-US" dirty="0"/>
              <a:t>Gaze typically directed towards target </a:t>
            </a:r>
          </a:p>
          <a:p>
            <a:pPr lvl="1"/>
            <a:r>
              <a:rPr lang="en-US" dirty="0"/>
              <a:t>To track target, brain needs to monitor target and hand positions </a:t>
            </a:r>
          </a:p>
          <a:p>
            <a:pPr lvl="2"/>
            <a:r>
              <a:rPr lang="en-US" dirty="0"/>
              <a:t>Monitor target position with eye </a:t>
            </a:r>
          </a:p>
          <a:p>
            <a:pPr lvl="2"/>
            <a:r>
              <a:rPr lang="en-US" dirty="0"/>
              <a:t>Monitor hand position with proprioception and/or peripheral vision </a:t>
            </a:r>
          </a:p>
        </p:txBody>
      </p:sp>
    </p:spTree>
    <p:extLst>
      <p:ext uri="{BB962C8B-B14F-4D97-AF65-F5344CB8AC3E}">
        <p14:creationId xmlns:p14="http://schemas.microsoft.com/office/powerpoint/2010/main" val="25249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D6D48-7E91-EC4C-AE68-AFCB98362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C5D71-0AF8-884A-BA93-20988FCF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5851F-963C-104B-A07C-A4F95E43C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2651125"/>
          </a:xfrm>
        </p:spPr>
        <p:txBody>
          <a:bodyPr/>
          <a:lstStyle/>
          <a:p>
            <a:r>
              <a:rPr lang="en-US" dirty="0"/>
              <a:t>Dissimilarities in eye motion during eye and hand tracking </a:t>
            </a:r>
          </a:p>
          <a:p>
            <a:pPr lvl="1"/>
            <a:r>
              <a:rPr lang="en-US" dirty="0"/>
              <a:t>Less frequent catch-up saccades during HAND-TRACK</a:t>
            </a:r>
          </a:p>
          <a:p>
            <a:pPr lvl="2"/>
            <a:r>
              <a:rPr lang="en-US" dirty="0"/>
              <a:t>Less saccadic suppression </a:t>
            </a:r>
          </a:p>
          <a:p>
            <a:pPr lvl="1"/>
            <a:r>
              <a:rPr lang="en-US" dirty="0"/>
              <a:t>Higher SP Gain during HAND-TRACK </a:t>
            </a:r>
          </a:p>
          <a:p>
            <a:pPr lvl="2"/>
            <a:r>
              <a:rPr lang="en-US" dirty="0"/>
              <a:t>Suggesting gaze behavior is driven by different demands when tracking target with hand / eye</a:t>
            </a:r>
          </a:p>
          <a:p>
            <a:pPr lvl="1"/>
            <a:r>
              <a:rPr lang="en-US" dirty="0"/>
              <a:t>Similar findings for smooth pursuit gain and saccade frequency from other experiments that instruct participants to follow target with eyes </a:t>
            </a:r>
          </a:p>
          <a:p>
            <a:pPr lvl="2"/>
            <a:r>
              <a:rPr lang="en-US" dirty="0"/>
              <a:t>Explicit instruction may be unnecessary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6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D6D48-7E91-EC4C-AE68-AFCB98362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C5D71-0AF8-884A-BA93-20988FCF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5851F-963C-104B-A07C-A4F95E43C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2651125"/>
          </a:xfrm>
        </p:spPr>
        <p:txBody>
          <a:bodyPr/>
          <a:lstStyle/>
          <a:p>
            <a:r>
              <a:rPr lang="en-US" dirty="0"/>
              <a:t>Limitations </a:t>
            </a:r>
          </a:p>
          <a:p>
            <a:pPr lvl="1"/>
            <a:r>
              <a:rPr lang="en-US" dirty="0"/>
              <a:t>Depth</a:t>
            </a:r>
          </a:p>
          <a:p>
            <a:pPr lvl="1"/>
            <a:r>
              <a:rPr lang="en-US" dirty="0"/>
              <a:t>One eye motion </a:t>
            </a:r>
          </a:p>
          <a:p>
            <a:pPr lvl="1"/>
            <a:r>
              <a:rPr lang="en-US" dirty="0"/>
              <a:t>Horizontal plane only (movements and vision)</a:t>
            </a:r>
          </a:p>
          <a:p>
            <a:pPr lvl="1"/>
            <a:r>
              <a:rPr lang="en-US" dirty="0"/>
              <a:t>Controls only </a:t>
            </a:r>
          </a:p>
          <a:p>
            <a:pPr lvl="2"/>
            <a:r>
              <a:rPr lang="en-US" dirty="0"/>
              <a:t>Neural structures: cerebellum or parietal cortex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E88720-32F4-A149-89AF-8F53E0D6C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3DA5B0-298D-BD48-B8DC-42B2FFAD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15457-1EB5-7745-A683-B31C82E4F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Tracking externally-moved target with eye or hand influences eye behavior </a:t>
            </a:r>
          </a:p>
          <a:p>
            <a:r>
              <a:rPr lang="en-US" dirty="0"/>
              <a:t>Adds to idea that eye motion allows gathering relevant information for future and ongoing hand movements </a:t>
            </a:r>
          </a:p>
        </p:txBody>
      </p:sp>
    </p:spTree>
    <p:extLst>
      <p:ext uri="{BB962C8B-B14F-4D97-AF65-F5344CB8AC3E}">
        <p14:creationId xmlns:p14="http://schemas.microsoft.com/office/powerpoint/2010/main" val="3581612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1A096-4F61-3E42-8257-D556AC1861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862C0-F6A5-D043-B28D-703FC9B07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Mantis Shrimp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5ED11-0F00-5346-858A-7B42EC1DB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well is proprioceptive information, specifically position sense, transformed and utilized by the skeletal motor system and ocular motor system? </a:t>
            </a:r>
          </a:p>
          <a:p>
            <a:r>
              <a:rPr lang="en-US" dirty="0"/>
              <a:t>Is there a difference in perceived position sense between neurologically intact people and those who have had a stroke (FIM &gt; 35)?</a:t>
            </a:r>
          </a:p>
          <a:p>
            <a:pPr lvl="1"/>
            <a:r>
              <a:rPr lang="en-US" dirty="0"/>
              <a:t>When using </a:t>
            </a:r>
            <a:r>
              <a:rPr lang="en-US" u="sng" dirty="0"/>
              <a:t>limb mirror match end position</a:t>
            </a:r>
            <a:r>
              <a:rPr lang="en-US" dirty="0"/>
              <a:t> as a proxy for perceived position </a:t>
            </a:r>
          </a:p>
          <a:p>
            <a:pPr lvl="1"/>
            <a:r>
              <a:rPr lang="en-US" dirty="0"/>
              <a:t>When using </a:t>
            </a:r>
            <a:r>
              <a:rPr lang="en-US" u="sng" dirty="0"/>
              <a:t>eye mirror match end position</a:t>
            </a:r>
            <a:r>
              <a:rPr lang="en-US" dirty="0"/>
              <a:t> as a proxy for perceived position </a:t>
            </a:r>
          </a:p>
        </p:txBody>
      </p:sp>
    </p:spTree>
    <p:extLst>
      <p:ext uri="{BB962C8B-B14F-4D97-AF65-F5344CB8AC3E}">
        <p14:creationId xmlns:p14="http://schemas.microsoft.com/office/powerpoint/2010/main" val="472587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1A096-4F61-3E42-8257-D556AC1861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862C0-F6A5-D043-B28D-703FC9B0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742950"/>
          </a:xfrm>
        </p:spPr>
        <p:txBody>
          <a:bodyPr/>
          <a:lstStyle/>
          <a:p>
            <a:r>
              <a:rPr lang="en-US" dirty="0"/>
              <a:t>Mantis Shrimp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136A2F-F6AD-3F40-89A8-CB3011B5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788670"/>
            <a:ext cx="4754880" cy="3566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724827-3FE3-344C-B24B-584ED8D450F9}"/>
              </a:ext>
            </a:extLst>
          </p:cNvPr>
          <p:cNvSpPr txBox="1"/>
          <p:nvPr/>
        </p:nvSpPr>
        <p:spPr>
          <a:xfrm>
            <a:off x="6934644" y="926792"/>
            <a:ext cx="1965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Participant only see cyan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Robot move = 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Participant move = blue</a:t>
            </a:r>
          </a:p>
          <a:p>
            <a:pPr marL="285750" indent="-285750">
              <a:buFontTx/>
              <a:buChar char="-"/>
            </a:pPr>
            <a:r>
              <a:rPr lang="en-US" dirty="0"/>
              <a:t>True targets = Purple</a:t>
            </a:r>
          </a:p>
          <a:p>
            <a:pPr marL="285750" indent="-285750">
              <a:buFontTx/>
              <a:buChar char="-"/>
            </a:pPr>
            <a:r>
              <a:rPr lang="en-US" dirty="0"/>
              <a:t>Catch targets = Orange</a:t>
            </a:r>
          </a:p>
        </p:txBody>
      </p:sp>
    </p:spTree>
    <p:extLst>
      <p:ext uri="{BB962C8B-B14F-4D97-AF65-F5344CB8AC3E}">
        <p14:creationId xmlns:p14="http://schemas.microsoft.com/office/powerpoint/2010/main" val="2269742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1A096-4F61-3E42-8257-D556AC1861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862C0-F6A5-D043-B28D-703FC9B0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742950"/>
          </a:xfrm>
        </p:spPr>
        <p:txBody>
          <a:bodyPr/>
          <a:lstStyle/>
          <a:p>
            <a:r>
              <a:rPr lang="en-US" dirty="0"/>
              <a:t>Mantis Shrimp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882B8F-4391-8A41-AD7B-EF34E8AF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788670"/>
            <a:ext cx="4754880" cy="3566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A3B906-AF5D-7445-8A2B-7C1DD7654E57}"/>
              </a:ext>
            </a:extLst>
          </p:cNvPr>
          <p:cNvSpPr txBox="1"/>
          <p:nvPr/>
        </p:nvSpPr>
        <p:spPr>
          <a:xfrm>
            <a:off x="6934644" y="926792"/>
            <a:ext cx="1965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Participant only see cyan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Robot move = 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Participant move = blue</a:t>
            </a:r>
          </a:p>
          <a:p>
            <a:pPr marL="285750" indent="-285750">
              <a:buFontTx/>
              <a:buChar char="-"/>
            </a:pPr>
            <a:r>
              <a:rPr lang="en-US" dirty="0"/>
              <a:t>True targets = Purple</a:t>
            </a:r>
          </a:p>
          <a:p>
            <a:pPr marL="285750" indent="-285750">
              <a:buFontTx/>
              <a:buChar char="-"/>
            </a:pPr>
            <a:r>
              <a:rPr lang="en-US" dirty="0"/>
              <a:t>Catch targets = Orange</a:t>
            </a:r>
          </a:p>
        </p:txBody>
      </p:sp>
    </p:spTree>
    <p:extLst>
      <p:ext uri="{BB962C8B-B14F-4D97-AF65-F5344CB8AC3E}">
        <p14:creationId xmlns:p14="http://schemas.microsoft.com/office/powerpoint/2010/main" val="155762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6910F-8714-2846-BBDC-964AA2716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E7AA3-1A55-DF4E-B13E-930F5E3D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6828-03E0-5D45-AB6F-2A46606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2651125"/>
          </a:xfrm>
        </p:spPr>
        <p:txBody>
          <a:bodyPr/>
          <a:lstStyle/>
          <a:p>
            <a:r>
              <a:rPr lang="en-US" dirty="0"/>
              <a:t>Main objective: Free gaze paradigm</a:t>
            </a:r>
          </a:p>
          <a:p>
            <a:pPr lvl="1"/>
            <a:r>
              <a:rPr lang="en-US" dirty="0"/>
              <a:t>Gaze behavior when continuously tracking moving target with hand, but without explicit instructions about gaze </a:t>
            </a:r>
          </a:p>
          <a:p>
            <a:r>
              <a:rPr lang="en-US" dirty="0"/>
              <a:t>Investigate whether gaze behavior is driven by different strategies when the goal of the task is to track a moving target as accurately as possible with the eyes or with the hand </a:t>
            </a:r>
          </a:p>
        </p:txBody>
      </p:sp>
    </p:spTree>
    <p:extLst>
      <p:ext uri="{BB962C8B-B14F-4D97-AF65-F5344CB8AC3E}">
        <p14:creationId xmlns:p14="http://schemas.microsoft.com/office/powerpoint/2010/main" val="172270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6910F-8714-2846-BBDC-964AA2716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E7AA3-1A55-DF4E-B13E-930F5E3D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6828-03E0-5D45-AB6F-2A46606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2651125"/>
          </a:xfrm>
        </p:spPr>
        <p:txBody>
          <a:bodyPr/>
          <a:lstStyle/>
          <a:p>
            <a:r>
              <a:rPr lang="en-US" dirty="0"/>
              <a:t>Eye tracking during dynamic target tracking</a:t>
            </a:r>
          </a:p>
          <a:p>
            <a:pPr lvl="1"/>
            <a:r>
              <a:rPr lang="en-US" dirty="0"/>
              <a:t>Smooth pursuits + catch up saccades when position/velocity error increase</a:t>
            </a:r>
          </a:p>
          <a:p>
            <a:r>
              <a:rPr lang="en-US" dirty="0"/>
              <a:t>If fixating a static target improves reaching accuracy, then it should be advantageous (increase accuracy) to fixate a moving target</a:t>
            </a:r>
          </a:p>
          <a:p>
            <a:pPr lvl="1"/>
            <a:r>
              <a:rPr lang="en-US" dirty="0"/>
              <a:t>Gaze should mainly focus mostly on target </a:t>
            </a:r>
          </a:p>
          <a:p>
            <a:r>
              <a:rPr lang="en-US" dirty="0"/>
              <a:t>Other behavioral predictions </a:t>
            </a:r>
          </a:p>
          <a:p>
            <a:pPr lvl="1"/>
            <a:r>
              <a:rPr lang="en-US" dirty="0"/>
              <a:t>Hand tracking: more smooth pursuits, less catch-up saccades </a:t>
            </a:r>
          </a:p>
          <a:p>
            <a:pPr lvl="2"/>
            <a:r>
              <a:rPr lang="en-US" dirty="0"/>
              <a:t>Retinal and extra-retinal information lost during saccades (saccadic suppression)</a:t>
            </a:r>
          </a:p>
        </p:txBody>
      </p:sp>
    </p:spTree>
    <p:extLst>
      <p:ext uri="{BB962C8B-B14F-4D97-AF65-F5344CB8AC3E}">
        <p14:creationId xmlns:p14="http://schemas.microsoft.com/office/powerpoint/2010/main" val="36118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6910F-8714-2846-BBDC-964AA2716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E7AA3-1A55-DF4E-B13E-930F5E3D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6828-03E0-5D45-AB6F-2A46606A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2651125"/>
          </a:xfrm>
        </p:spPr>
        <p:txBody>
          <a:bodyPr/>
          <a:lstStyle/>
          <a:p>
            <a:r>
              <a:rPr lang="en-US" dirty="0"/>
              <a:t>Prediction during hand tracking: increase smooth pursuit, decrease catch up saccades </a:t>
            </a:r>
          </a:p>
          <a:p>
            <a:pPr lvl="1"/>
            <a:r>
              <a:rPr lang="en-US" dirty="0"/>
              <a:t>^ confirmed in instructed gaze paradigms</a:t>
            </a:r>
          </a:p>
          <a:p>
            <a:pPr lvl="1"/>
            <a:r>
              <a:rPr lang="en-US" dirty="0"/>
              <a:t>Unknown if a result of instruction or hand tracking </a:t>
            </a:r>
          </a:p>
        </p:txBody>
      </p:sp>
    </p:spTree>
    <p:extLst>
      <p:ext uri="{BB962C8B-B14F-4D97-AF65-F5344CB8AC3E}">
        <p14:creationId xmlns:p14="http://schemas.microsoft.com/office/powerpoint/2010/main" val="107977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EABEA-6C9D-7649-A7CA-541BC8F28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DD29F-49EF-9543-93DF-F48F9329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FA2A0-5C88-9E4D-957F-21D5731EA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  <a:p>
            <a:pPr lvl="1"/>
            <a:r>
              <a:rPr lang="en-US" dirty="0"/>
              <a:t>N = 18</a:t>
            </a:r>
          </a:p>
          <a:p>
            <a:r>
              <a:rPr lang="en-US" dirty="0"/>
              <a:t>Apparatus </a:t>
            </a:r>
          </a:p>
          <a:p>
            <a:pPr lvl="1"/>
            <a:r>
              <a:rPr lang="en-US" dirty="0"/>
              <a:t>KINARM Exoskeleton</a:t>
            </a:r>
          </a:p>
          <a:p>
            <a:pPr lvl="1"/>
            <a:r>
              <a:rPr lang="en-US" dirty="0"/>
              <a:t>Visuals:</a:t>
            </a:r>
          </a:p>
          <a:p>
            <a:pPr lvl="2"/>
            <a:r>
              <a:rPr lang="en-US" dirty="0"/>
              <a:t>Target (HAND&amp;EYE -TRACK)</a:t>
            </a:r>
          </a:p>
          <a:p>
            <a:pPr lvl="2"/>
            <a:r>
              <a:rPr lang="en-US" dirty="0"/>
              <a:t>Cursor (HAND-TRACK)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3FAA8-0473-7C4E-B696-5B3DFDF92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186478"/>
            <a:ext cx="4616010" cy="2528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AEA51-E459-EB43-92E5-BB9D00EB02FB}"/>
              </a:ext>
            </a:extLst>
          </p:cNvPr>
          <p:cNvSpPr txBox="1"/>
          <p:nvPr/>
        </p:nvSpPr>
        <p:spPr>
          <a:xfrm>
            <a:off x="7718205" y="383201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1. </a:t>
            </a:r>
          </a:p>
        </p:txBody>
      </p:sp>
    </p:spTree>
    <p:extLst>
      <p:ext uri="{BB962C8B-B14F-4D97-AF65-F5344CB8AC3E}">
        <p14:creationId xmlns:p14="http://schemas.microsoft.com/office/powerpoint/2010/main" val="196903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E100B-BCDD-EF45-80DA-47DF3BBE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42950"/>
          </a:xfrm>
        </p:spPr>
        <p:txBody>
          <a:bodyPr/>
          <a:lstStyle/>
          <a:p>
            <a:r>
              <a:rPr lang="en-US" dirty="0"/>
              <a:t>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0F7955-C5B3-D24B-B547-5B7F9C9211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0944" y="1295436"/>
                <a:ext cx="4038600" cy="3108722"/>
              </a:xfrm>
            </p:spPr>
            <p:txBody>
              <a:bodyPr/>
              <a:lstStyle/>
              <a:p>
                <a:r>
                  <a:rPr lang="en-US" sz="1800" dirty="0"/>
                  <a:t>Unpredictable trajectory = sum of two sinusoids along each axis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0F7955-C5B3-D24B-B547-5B7F9C921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0944" y="1295436"/>
                <a:ext cx="4038600" cy="3108722"/>
              </a:xfrm>
              <a:blipFill>
                <a:blip r:embed="rId3"/>
                <a:stretch>
                  <a:fillRect l="-940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417ED-C225-D840-8A90-FB9EABD8D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8EF95E-660F-6F48-9B3C-B3F93E20ACE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CC054-B024-3F44-84C4-30609E429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085851"/>
            <a:ext cx="4038600" cy="264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5BAB5E-B5E3-284A-A1FF-3F71020F86DE}"/>
              </a:ext>
            </a:extLst>
          </p:cNvPr>
          <p:cNvSpPr txBox="1"/>
          <p:nvPr/>
        </p:nvSpPr>
        <p:spPr>
          <a:xfrm>
            <a:off x="7718205" y="383201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2.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C2EAE5-8187-964C-8C63-7A6CB83D7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287397"/>
            <a:ext cx="4648200" cy="968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98C325-BF2A-0C46-BE1C-ECC6670A1B24}"/>
              </a:ext>
            </a:extLst>
          </p:cNvPr>
          <p:cNvSpPr txBox="1"/>
          <p:nvPr/>
        </p:nvSpPr>
        <p:spPr>
          <a:xfrm>
            <a:off x="4000500" y="4242834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1.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111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2DD29F-49EF-9543-93DF-F48F9329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74295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FA2A0-5C88-9E4D-957F-21D5731EAE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Procedure</a:t>
            </a:r>
          </a:p>
          <a:p>
            <a:pPr lvl="1"/>
            <a:r>
              <a:rPr lang="en-US" sz="1800" u="sng" dirty="0"/>
              <a:t>EYE-TRACK</a:t>
            </a:r>
          </a:p>
          <a:p>
            <a:pPr lvl="1"/>
            <a:r>
              <a:rPr lang="en-US" sz="1800" dirty="0"/>
              <a:t>HAND-TRACK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EABEA-6C9D-7649-A7CA-541BC8F28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863373-DAA4-324A-9CE5-CC497A070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897137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57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D Primary and Secondary">
      <a:dk1>
        <a:sysClr val="windowText" lastClr="000000"/>
      </a:dk1>
      <a:lt1>
        <a:sysClr val="window" lastClr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9822</TotalTime>
  <Words>1318</Words>
  <Application>Microsoft Macintosh PowerPoint</Application>
  <PresentationFormat>On-screen Show (16:9)</PresentationFormat>
  <Paragraphs>268</Paragraphs>
  <Slides>38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Helvetica Neue</vt:lpstr>
      <vt:lpstr>Office Theme</vt:lpstr>
      <vt:lpstr>PowerPoint Presentation</vt:lpstr>
      <vt:lpstr>Introduction </vt:lpstr>
      <vt:lpstr>Introduction </vt:lpstr>
      <vt:lpstr>Introduction </vt:lpstr>
      <vt:lpstr>Introduction </vt:lpstr>
      <vt:lpstr>Introduction </vt:lpstr>
      <vt:lpstr>Methods</vt:lpstr>
      <vt:lpstr>Methods </vt:lpstr>
      <vt:lpstr>Methods</vt:lpstr>
      <vt:lpstr>Methods</vt:lpstr>
      <vt:lpstr>Methods </vt:lpstr>
      <vt:lpstr>Methods - Procedure</vt:lpstr>
      <vt:lpstr>Methods - Procedure</vt:lpstr>
      <vt:lpstr>Methods - Procedure</vt:lpstr>
      <vt:lpstr>Methods - Procedure</vt:lpstr>
      <vt:lpstr>Data Analysis</vt:lpstr>
      <vt:lpstr>Data Analysis</vt:lpstr>
      <vt:lpstr>Data Analysis</vt:lpstr>
      <vt:lpstr>Data Analysis</vt:lpstr>
      <vt:lpstr>Data Analysis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Discussion </vt:lpstr>
      <vt:lpstr>Discussion </vt:lpstr>
      <vt:lpstr>Discussion </vt:lpstr>
      <vt:lpstr>Conclusions</vt:lpstr>
      <vt:lpstr>Mantis Shrimp</vt:lpstr>
      <vt:lpstr>Mantis Shrimp</vt:lpstr>
      <vt:lpstr>Mantis Shrimp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Gail Armstrong</dc:creator>
  <cp:lastModifiedBy>Tulimieri, Duncan</cp:lastModifiedBy>
  <cp:revision>72</cp:revision>
  <dcterms:created xsi:type="dcterms:W3CDTF">2014-12-16T17:00:44Z</dcterms:created>
  <dcterms:modified xsi:type="dcterms:W3CDTF">2021-05-02T23:11:53Z</dcterms:modified>
</cp:coreProperties>
</file>